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7"/>
  </p:notesMasterIdLst>
  <p:sldIdLst>
    <p:sldId id="319" r:id="rId5"/>
    <p:sldId id="320" r:id="rId6"/>
    <p:sldId id="326" r:id="rId7"/>
    <p:sldId id="311" r:id="rId8"/>
    <p:sldId id="324" r:id="rId9"/>
    <p:sldId id="321" r:id="rId10"/>
    <p:sldId id="313" r:id="rId11"/>
    <p:sldId id="314" r:id="rId12"/>
    <p:sldId id="327" r:id="rId13"/>
    <p:sldId id="317" r:id="rId14"/>
    <p:sldId id="318" r:id="rId15"/>
    <p:sldId id="264" r:id="rId16"/>
  </p:sldIdLst>
  <p:sldSz cx="12192000" cy="6858000"/>
  <p:notesSz cx="6858000" cy="9144000"/>
  <p:embeddedFontLst>
    <p:embeddedFont>
      <p:font typeface="Avenir" panose="02000503020000020003" pitchFamily="2" charset="0"/>
      <p:regular r:id="rId18"/>
      <p:italic r:id="rId19"/>
    </p:embeddedFont>
    <p:embeddedFont>
      <p:font typeface="Avenir Heavy" panose="02000503020000020003" pitchFamily="2" charset="0"/>
      <p:bold r:id="rId20"/>
      <p:italic r:id="rId21"/>
      <p:boldItalic r:id="rId22"/>
    </p:embeddedFont>
    <p:embeddedFont>
      <p:font typeface="Avenir Light" panose="020B0402020203020204" pitchFamily="34" charset="77"/>
      <p:regular r:id="rId23"/>
      <p:italic r:id="rId24"/>
    </p:embeddedFont>
    <p:embeddedFont>
      <p:font typeface="Trebuchet MS" panose="020B070302020209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0E112A"/>
    <a:srgbClr val="F2F5FA"/>
    <a:srgbClr val="F1F4FA"/>
    <a:srgbClr val="F2F8FE"/>
    <a:srgbClr val="3739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24" autoAdjust="0"/>
    <p:restoredTop sz="95912" autoAdjust="0"/>
  </p:normalViewPr>
  <p:slideViewPr>
    <p:cSldViewPr snapToGrid="0" snapToObjects="1">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56A705B1-3EB0-7B45-9C8A-A3239BAD25E0}" type="datetimeFigureOut">
              <a:rPr lang="en-US" smtClean="0"/>
              <a:pPr/>
              <a:t>11/16/23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B0082245-CE2E-D440-A86E-E4923ABFBE1E}" type="slidenum">
              <a:rPr lang="en-US" smtClean="0"/>
              <a:pPr/>
              <a:t>‹#›</a:t>
            </a:fld>
            <a:endParaRPr lang="en-US" dirty="0"/>
          </a:p>
        </p:txBody>
      </p:sp>
    </p:spTree>
    <p:extLst>
      <p:ext uri="{BB962C8B-B14F-4D97-AF65-F5344CB8AC3E}">
        <p14:creationId xmlns:p14="http://schemas.microsoft.com/office/powerpoint/2010/main" val="229886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rebuchet MS" panose="020B0703020202090204" pitchFamily="34" charset="0"/>
        <a:ea typeface="+mn-ea"/>
        <a:cs typeface="+mn-cs"/>
      </a:defRPr>
    </a:lvl1pPr>
    <a:lvl2pPr marL="457200" algn="l" defTabSz="914400" rtl="0" eaLnBrk="1" latinLnBrk="0" hangingPunct="1">
      <a:defRPr sz="1200" b="0" i="0" kern="1200">
        <a:solidFill>
          <a:schemeClr val="tx1"/>
        </a:solidFill>
        <a:latin typeface="Trebuchet MS" panose="020B0703020202090204" pitchFamily="34" charset="0"/>
        <a:ea typeface="+mn-ea"/>
        <a:cs typeface="+mn-cs"/>
      </a:defRPr>
    </a:lvl2pPr>
    <a:lvl3pPr marL="914400" algn="l" defTabSz="914400" rtl="0" eaLnBrk="1" latinLnBrk="0" hangingPunct="1">
      <a:defRPr sz="1200" b="0" i="0" kern="1200">
        <a:solidFill>
          <a:schemeClr val="tx1"/>
        </a:solidFill>
        <a:latin typeface="Trebuchet MS" panose="020B0703020202090204" pitchFamily="34" charset="0"/>
        <a:ea typeface="+mn-ea"/>
        <a:cs typeface="+mn-cs"/>
      </a:defRPr>
    </a:lvl3pPr>
    <a:lvl4pPr marL="1371600" algn="l" defTabSz="914400" rtl="0" eaLnBrk="1" latinLnBrk="0" hangingPunct="1">
      <a:defRPr sz="1200" b="0" i="0" kern="1200">
        <a:solidFill>
          <a:schemeClr val="tx1"/>
        </a:solidFill>
        <a:latin typeface="Trebuchet MS" panose="020B0703020202090204" pitchFamily="34" charset="0"/>
        <a:ea typeface="+mn-ea"/>
        <a:cs typeface="+mn-cs"/>
      </a:defRPr>
    </a:lvl4pPr>
    <a:lvl5pPr marL="1828800" algn="l" defTabSz="914400" rtl="0" eaLnBrk="1" latinLnBrk="0" hangingPunct="1">
      <a:defRPr sz="1200" b="0" i="0" kern="1200">
        <a:solidFill>
          <a:schemeClr val="tx1"/>
        </a:solidFill>
        <a:latin typeface="Trebuchet MS" panose="020B070302020209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02">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F4FC606-9BCA-C804-4460-B80C31CA8DBD}"/>
              </a:ext>
            </a:extLst>
          </p:cNvPr>
          <p:cNvSpPr/>
          <p:nvPr userDrawn="1"/>
        </p:nvSpPr>
        <p:spPr>
          <a:xfrm>
            <a:off x="493514" y="-1"/>
            <a:ext cx="11698486" cy="6858000"/>
          </a:xfrm>
          <a:prstGeom prst="rect">
            <a:avLst/>
          </a:prstGeom>
          <a:gradFill>
            <a:gsLst>
              <a:gs pos="0">
                <a:srgbClr val="373958"/>
              </a:gs>
              <a:gs pos="63000">
                <a:srgbClr val="373958">
                  <a:alpha val="0"/>
                </a:srgb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rebuchet MS" panose="020B0703020202090204" pitchFamily="34" charset="0"/>
            </a:endParaRPr>
          </a:p>
        </p:txBody>
      </p:sp>
      <p:sp>
        <p:nvSpPr>
          <p:cNvPr id="3" name="TextBox 2">
            <a:extLst>
              <a:ext uri="{FF2B5EF4-FFF2-40B4-BE49-F238E27FC236}">
                <a16:creationId xmlns:a16="http://schemas.microsoft.com/office/drawing/2014/main" id="{BCCD3FA9-7508-6035-8539-5A727772FC4C}"/>
              </a:ext>
            </a:extLst>
          </p:cNvPr>
          <p:cNvSpPr txBox="1"/>
          <p:nvPr userDrawn="1"/>
        </p:nvSpPr>
        <p:spPr>
          <a:xfrm>
            <a:off x="609599" y="5882118"/>
            <a:ext cx="2546772" cy="139883"/>
          </a:xfrm>
          <a:prstGeom prst="rect">
            <a:avLst/>
          </a:prstGeom>
          <a:noFill/>
        </p:spPr>
        <p:txBody>
          <a:bodyPr wrap="none" lIns="0" tIns="0" bIns="0" rtlCol="0" anchor="ctr" anchorCtr="0">
            <a:noAutofit/>
          </a:bodyPr>
          <a:lstStyle/>
          <a:p>
            <a:r>
              <a:rPr lang="en-US" sz="1400" b="0" i="0" dirty="0" err="1">
                <a:solidFill>
                  <a:schemeClr val="tx1"/>
                </a:solidFill>
                <a:latin typeface="Trebuchet MS" panose="020B0703020202090204" pitchFamily="34" charset="0"/>
                <a:ea typeface="Avenir Light" charset="0"/>
                <a:cs typeface="Avenir Light" charset="0"/>
              </a:rPr>
              <a:t>fusionrm.com</a:t>
            </a:r>
            <a:endParaRPr lang="en-US" sz="1400" b="0" i="0" dirty="0">
              <a:solidFill>
                <a:schemeClr val="tx1"/>
              </a:solidFill>
              <a:latin typeface="Trebuchet MS" panose="020B0703020202090204" pitchFamily="34" charset="0"/>
              <a:ea typeface="Avenir Light" charset="0"/>
              <a:cs typeface="Avenir Light" charset="0"/>
            </a:endParaRPr>
          </a:p>
        </p:txBody>
      </p:sp>
      <p:sp>
        <p:nvSpPr>
          <p:cNvPr id="6" name="Subtitle 2">
            <a:extLst>
              <a:ext uri="{FF2B5EF4-FFF2-40B4-BE49-F238E27FC236}">
                <a16:creationId xmlns:a16="http://schemas.microsoft.com/office/drawing/2014/main" id="{DB0763FF-E06C-EFE3-EF64-1A3991A93DEE}"/>
              </a:ext>
            </a:extLst>
          </p:cNvPr>
          <p:cNvSpPr>
            <a:spLocks noGrp="1"/>
          </p:cNvSpPr>
          <p:nvPr>
            <p:ph type="subTitle" idx="1" hasCustomPrompt="1"/>
          </p:nvPr>
        </p:nvSpPr>
        <p:spPr>
          <a:xfrm>
            <a:off x="609600" y="3722162"/>
            <a:ext cx="5214258" cy="1218318"/>
          </a:xfrm>
        </p:spPr>
        <p:txBody>
          <a:bodyPr>
            <a:normAutofit/>
          </a:bodyPr>
          <a:lstStyle>
            <a:lvl1pPr marL="0" indent="0" algn="l">
              <a:lnSpc>
                <a:spcPts val="2700"/>
              </a:lnSpc>
              <a:spcBef>
                <a:spcPts val="600"/>
              </a:spcBef>
              <a:buNone/>
              <a:defRPr sz="20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lgn="l">
              <a:buNone/>
              <a:defRPr sz="2000">
                <a:solidFill>
                  <a:schemeClr val="accent5"/>
                </a:solidFill>
              </a:defRPr>
            </a:lvl2pPr>
            <a:lvl3pPr marL="0" indent="0" algn="l">
              <a:buNone/>
              <a:defRPr sz="1800">
                <a:solidFill>
                  <a:schemeClr val="accent5"/>
                </a:solidFill>
              </a:defRPr>
            </a:lvl3pPr>
            <a:lvl4pPr marL="0" indent="0" algn="l">
              <a:buNone/>
              <a:defRPr sz="1600">
                <a:solidFill>
                  <a:schemeClr val="accent5"/>
                </a:solidFill>
              </a:defRPr>
            </a:lvl4pPr>
            <a:lvl5pPr marL="0" indent="0" algn="l">
              <a:buNone/>
              <a:defRPr sz="1600">
                <a:solidFill>
                  <a:schemeClr val="accent5"/>
                </a:solidFill>
              </a:defRPr>
            </a:lvl5pPr>
            <a:lvl6pPr marL="0" indent="0" algn="l">
              <a:buNone/>
              <a:defRPr sz="1600">
                <a:solidFill>
                  <a:schemeClr val="accent5"/>
                </a:solidFill>
              </a:defRPr>
            </a:lvl6pPr>
            <a:lvl7pPr marL="0" indent="0" algn="l">
              <a:buNone/>
              <a:defRPr sz="1600">
                <a:solidFill>
                  <a:schemeClr val="accent5"/>
                </a:solidFill>
              </a:defRPr>
            </a:lvl7pPr>
            <a:lvl8pPr marL="0" indent="0" algn="l">
              <a:buNone/>
              <a:defRPr sz="1600">
                <a:solidFill>
                  <a:schemeClr val="accent5"/>
                </a:solidFill>
              </a:defRPr>
            </a:lvl8pPr>
            <a:lvl9pPr marL="0" indent="0" algn="l">
              <a:buNone/>
              <a:defRPr sz="1600">
                <a:solidFill>
                  <a:schemeClr val="accent5"/>
                </a:solidFill>
              </a:defRPr>
            </a:lvl9pPr>
          </a:lstStyle>
          <a:p>
            <a:pPr lvl="0"/>
            <a:r>
              <a:rPr lang="en-US" dirty="0"/>
              <a:t>Subtitle</a:t>
            </a:r>
          </a:p>
        </p:txBody>
      </p:sp>
      <p:sp>
        <p:nvSpPr>
          <p:cNvPr id="8" name="Title 1">
            <a:extLst>
              <a:ext uri="{FF2B5EF4-FFF2-40B4-BE49-F238E27FC236}">
                <a16:creationId xmlns:a16="http://schemas.microsoft.com/office/drawing/2014/main" id="{568B9495-BD51-C4AE-4364-855A2B404600}"/>
              </a:ext>
            </a:extLst>
          </p:cNvPr>
          <p:cNvSpPr>
            <a:spLocks noGrp="1"/>
          </p:cNvSpPr>
          <p:nvPr>
            <p:ph type="ctrTitle" hasCustomPrompt="1"/>
          </p:nvPr>
        </p:nvSpPr>
        <p:spPr>
          <a:xfrm>
            <a:off x="609599" y="1932549"/>
            <a:ext cx="6106887" cy="1698417"/>
          </a:xfrm>
        </p:spPr>
        <p:txBody>
          <a:bodyPr anchor="b">
            <a:normAutofit/>
          </a:bodyPr>
          <a:lstStyle>
            <a:lvl1pPr algn="l">
              <a:defRPr sz="4400" b="1" i="0" baseline="0">
                <a:latin typeface="Trebuchet MS" panose="020B0703020202090204" pitchFamily="34" charset="0"/>
                <a:ea typeface="Trebuchet MS" panose="020B0703020202090204" pitchFamily="34" charset="0"/>
                <a:cs typeface="Trebuchet MS" panose="020B0703020202090204" pitchFamily="34" charset="0"/>
              </a:defRPr>
            </a:lvl1pPr>
          </a:lstStyle>
          <a:p>
            <a:r>
              <a:rPr lang="en-US" dirty="0"/>
              <a:t>Presentation Title</a:t>
            </a:r>
          </a:p>
        </p:txBody>
      </p:sp>
      <p:pic>
        <p:nvPicPr>
          <p:cNvPr id="2" name="Graphic 1">
            <a:extLst>
              <a:ext uri="{FF2B5EF4-FFF2-40B4-BE49-F238E27FC236}">
                <a16:creationId xmlns:a16="http://schemas.microsoft.com/office/drawing/2014/main" id="{442B267A-3B64-34D0-F9D5-86DC372667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598" y="705850"/>
            <a:ext cx="2549237" cy="602547"/>
          </a:xfrm>
          <a:prstGeom prst="rect">
            <a:avLst/>
          </a:prstGeom>
        </p:spPr>
      </p:pic>
      <p:pic>
        <p:nvPicPr>
          <p:cNvPr id="19" name="Picture 18" descr="A blue and white stripes&#10;&#10;Description automatically generated">
            <a:extLst>
              <a:ext uri="{FF2B5EF4-FFF2-40B4-BE49-F238E27FC236}">
                <a16:creationId xmlns:a16="http://schemas.microsoft.com/office/drawing/2014/main" id="{7FD12918-0B28-9CA8-2147-424731FBFB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22358" y="1"/>
            <a:ext cx="4769642" cy="6858000"/>
          </a:xfrm>
          <a:prstGeom prst="rect">
            <a:avLst/>
          </a:prstGeom>
        </p:spPr>
      </p:pic>
    </p:spTree>
    <p:extLst>
      <p:ext uri="{BB962C8B-B14F-4D97-AF65-F5344CB8AC3E}">
        <p14:creationId xmlns:p14="http://schemas.microsoft.com/office/powerpoint/2010/main" val="7317764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Content - 5 Columns">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B85EEB46-BFD2-2268-9425-40F743AD4C44}"/>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3"/>
          </p:nvPr>
        </p:nvSpPr>
        <p:spPr>
          <a:xfrm>
            <a:off x="609599" y="1943101"/>
            <a:ext cx="2002536" cy="4229100"/>
          </a:xfrm>
        </p:spPr>
        <p:txBody>
          <a:bodyPr>
            <a:normAutofit/>
          </a:bodyPr>
          <a:lstStyle>
            <a:lvl1pPr marL="0" indent="0">
              <a:lnSpc>
                <a:spcPts val="2400"/>
              </a:lnSpc>
              <a:buClr>
                <a:schemeClr val="accent3"/>
              </a:buClr>
              <a:buSzPct val="115000"/>
              <a:buFont typeface="Arial" charset="0"/>
              <a:buNone/>
              <a:defRPr sz="1600">
                <a:solidFill>
                  <a:schemeClr val="accent1"/>
                </a:solidFill>
              </a:defRPr>
            </a:lvl1pPr>
            <a:lvl2pPr marL="457200" indent="0">
              <a:lnSpc>
                <a:spcPts val="2400"/>
              </a:lnSpc>
              <a:buClr>
                <a:schemeClr val="accent3"/>
              </a:buClr>
              <a:buSzPct val="115000"/>
              <a:buFont typeface="Arial" charset="0"/>
              <a:buNone/>
              <a:defRPr sz="1800">
                <a:solidFill>
                  <a:schemeClr val="accent1"/>
                </a:solidFill>
              </a:defRPr>
            </a:lvl2pPr>
            <a:lvl3pPr marL="914400" indent="0">
              <a:lnSpc>
                <a:spcPts val="2400"/>
              </a:lnSpc>
              <a:buClr>
                <a:schemeClr val="accent3"/>
              </a:buClr>
              <a:buSzPct val="115000"/>
              <a:buFont typeface="Arial" charset="0"/>
              <a:buNone/>
              <a:defRPr sz="1800">
                <a:solidFill>
                  <a:schemeClr val="accent1"/>
                </a:solidFill>
              </a:defRPr>
            </a:lvl3pPr>
            <a:lvl4pPr marL="1371600" indent="0">
              <a:lnSpc>
                <a:spcPts val="2400"/>
              </a:lnSpc>
              <a:buClr>
                <a:schemeClr val="accent3"/>
              </a:buClr>
              <a:buSzPct val="115000"/>
              <a:buFont typeface="Arial" charset="0"/>
              <a:buNone/>
              <a:defRPr sz="1800">
                <a:solidFill>
                  <a:schemeClr val="accent1"/>
                </a:solidFill>
              </a:defRPr>
            </a:lvl4pPr>
            <a:lvl5pPr marL="1828800" indent="0">
              <a:lnSpc>
                <a:spcPts val="2400"/>
              </a:lnSpc>
              <a:buClr>
                <a:schemeClr val="accent3"/>
              </a:buClr>
              <a:buSzPct val="115000"/>
              <a:buFont typeface="Arial" charset="0"/>
              <a:buNone/>
              <a:defRPr sz="1800">
                <a:solidFill>
                  <a:schemeClr val="accent1"/>
                </a:solidFill>
              </a:defRPr>
            </a:lvl5pPr>
          </a:lstStyle>
          <a:p>
            <a:pPr lvl="0"/>
            <a:r>
              <a:rPr lang="en-US" dirty="0"/>
              <a:t>Click to edit Master text styles</a:t>
            </a:r>
          </a:p>
        </p:txBody>
      </p:sp>
      <p:sp>
        <p:nvSpPr>
          <p:cNvPr id="15" name="Text Placeholder 21"/>
          <p:cNvSpPr>
            <a:spLocks noGrp="1"/>
          </p:cNvSpPr>
          <p:nvPr>
            <p:ph type="body" sz="quarter" idx="14"/>
          </p:nvPr>
        </p:nvSpPr>
        <p:spPr>
          <a:xfrm>
            <a:off x="2847557" y="1943101"/>
            <a:ext cx="2002536" cy="4229100"/>
          </a:xfrm>
        </p:spPr>
        <p:txBody>
          <a:bodyPr>
            <a:normAutofit/>
          </a:bodyPr>
          <a:lstStyle>
            <a:lvl1pPr marL="0" indent="0">
              <a:lnSpc>
                <a:spcPts val="2400"/>
              </a:lnSpc>
              <a:buClr>
                <a:schemeClr val="accent3"/>
              </a:buClr>
              <a:buSzPct val="115000"/>
              <a:buFont typeface="Arial" charset="0"/>
              <a:buNone/>
              <a:defRPr sz="1600">
                <a:solidFill>
                  <a:schemeClr val="accent1"/>
                </a:solidFill>
              </a:defRPr>
            </a:lvl1pPr>
            <a:lvl2pPr marL="457200" indent="0">
              <a:lnSpc>
                <a:spcPts val="2400"/>
              </a:lnSpc>
              <a:buClr>
                <a:schemeClr val="accent3"/>
              </a:buClr>
              <a:buSzPct val="115000"/>
              <a:buFont typeface="Arial" charset="0"/>
              <a:buNone/>
              <a:defRPr sz="1800">
                <a:solidFill>
                  <a:schemeClr val="accent1"/>
                </a:solidFill>
              </a:defRPr>
            </a:lvl2pPr>
            <a:lvl3pPr marL="914400" indent="0">
              <a:lnSpc>
                <a:spcPts val="2400"/>
              </a:lnSpc>
              <a:buClr>
                <a:schemeClr val="accent3"/>
              </a:buClr>
              <a:buSzPct val="115000"/>
              <a:buFont typeface="Arial" charset="0"/>
              <a:buNone/>
              <a:defRPr sz="1800">
                <a:solidFill>
                  <a:schemeClr val="accent1"/>
                </a:solidFill>
              </a:defRPr>
            </a:lvl3pPr>
            <a:lvl4pPr marL="1371600" indent="0">
              <a:lnSpc>
                <a:spcPts val="2400"/>
              </a:lnSpc>
              <a:buClr>
                <a:schemeClr val="accent3"/>
              </a:buClr>
              <a:buSzPct val="115000"/>
              <a:buFont typeface="Arial" charset="0"/>
              <a:buNone/>
              <a:defRPr sz="1800">
                <a:solidFill>
                  <a:schemeClr val="accent1"/>
                </a:solidFill>
              </a:defRPr>
            </a:lvl4pPr>
            <a:lvl5pPr marL="1828800" indent="0">
              <a:lnSpc>
                <a:spcPts val="2400"/>
              </a:lnSpc>
              <a:buClr>
                <a:schemeClr val="accent3"/>
              </a:buClr>
              <a:buSzPct val="115000"/>
              <a:buFont typeface="Arial" charset="0"/>
              <a:buNone/>
              <a:defRPr sz="1800">
                <a:solidFill>
                  <a:schemeClr val="accent1"/>
                </a:solidFill>
              </a:defRPr>
            </a:lvl5pPr>
          </a:lstStyle>
          <a:p>
            <a:pPr lvl="0"/>
            <a:r>
              <a:rPr lang="en-US" dirty="0"/>
              <a:t>Click to edit Master text styles</a:t>
            </a:r>
          </a:p>
        </p:txBody>
      </p:sp>
      <p:sp>
        <p:nvSpPr>
          <p:cNvPr id="16" name="Text Placeholder 21"/>
          <p:cNvSpPr>
            <a:spLocks noGrp="1"/>
          </p:cNvSpPr>
          <p:nvPr>
            <p:ph type="body" sz="quarter" idx="15"/>
          </p:nvPr>
        </p:nvSpPr>
        <p:spPr>
          <a:xfrm>
            <a:off x="5085515" y="1943101"/>
            <a:ext cx="2002536" cy="4229100"/>
          </a:xfrm>
        </p:spPr>
        <p:txBody>
          <a:bodyPr>
            <a:normAutofit/>
          </a:bodyPr>
          <a:lstStyle>
            <a:lvl1pPr marL="0" indent="0">
              <a:lnSpc>
                <a:spcPts val="2400"/>
              </a:lnSpc>
              <a:buClr>
                <a:schemeClr val="accent3"/>
              </a:buClr>
              <a:buSzPct val="115000"/>
              <a:buFont typeface="Arial" charset="0"/>
              <a:buNone/>
              <a:defRPr sz="1600">
                <a:solidFill>
                  <a:schemeClr val="accent1"/>
                </a:solidFill>
              </a:defRPr>
            </a:lvl1pPr>
            <a:lvl2pPr marL="457200" indent="0">
              <a:lnSpc>
                <a:spcPts val="2400"/>
              </a:lnSpc>
              <a:buClr>
                <a:schemeClr val="accent3"/>
              </a:buClr>
              <a:buSzPct val="115000"/>
              <a:buFont typeface="Arial" charset="0"/>
              <a:buNone/>
              <a:defRPr sz="1800">
                <a:solidFill>
                  <a:schemeClr val="accent1"/>
                </a:solidFill>
              </a:defRPr>
            </a:lvl2pPr>
            <a:lvl3pPr marL="914400" indent="0">
              <a:lnSpc>
                <a:spcPts val="2400"/>
              </a:lnSpc>
              <a:buClr>
                <a:schemeClr val="accent3"/>
              </a:buClr>
              <a:buSzPct val="115000"/>
              <a:buFont typeface="Arial" charset="0"/>
              <a:buNone/>
              <a:defRPr sz="1800">
                <a:solidFill>
                  <a:schemeClr val="accent1"/>
                </a:solidFill>
              </a:defRPr>
            </a:lvl3pPr>
            <a:lvl4pPr marL="1371600" indent="0">
              <a:lnSpc>
                <a:spcPts val="2400"/>
              </a:lnSpc>
              <a:buClr>
                <a:schemeClr val="accent3"/>
              </a:buClr>
              <a:buSzPct val="115000"/>
              <a:buFont typeface="Arial" charset="0"/>
              <a:buNone/>
              <a:defRPr sz="1800">
                <a:solidFill>
                  <a:schemeClr val="accent1"/>
                </a:solidFill>
              </a:defRPr>
            </a:lvl4pPr>
            <a:lvl5pPr marL="1828800" indent="0">
              <a:lnSpc>
                <a:spcPts val="2400"/>
              </a:lnSpc>
              <a:buClr>
                <a:schemeClr val="accent3"/>
              </a:buClr>
              <a:buSzPct val="115000"/>
              <a:buFont typeface="Arial" charset="0"/>
              <a:buNone/>
              <a:defRPr sz="1800">
                <a:solidFill>
                  <a:schemeClr val="accent1"/>
                </a:solidFill>
              </a:defRPr>
            </a:lvl5pPr>
          </a:lstStyle>
          <a:p>
            <a:pPr lvl="0"/>
            <a:r>
              <a:rPr lang="en-US" dirty="0"/>
              <a:t>Click to edit Master text styles</a:t>
            </a:r>
          </a:p>
        </p:txBody>
      </p:sp>
      <p:sp>
        <p:nvSpPr>
          <p:cNvPr id="17" name="Text Placeholder 21"/>
          <p:cNvSpPr>
            <a:spLocks noGrp="1"/>
          </p:cNvSpPr>
          <p:nvPr>
            <p:ph type="body" sz="quarter" idx="16"/>
          </p:nvPr>
        </p:nvSpPr>
        <p:spPr>
          <a:xfrm>
            <a:off x="7323473" y="1943101"/>
            <a:ext cx="2002536" cy="4229100"/>
          </a:xfrm>
        </p:spPr>
        <p:txBody>
          <a:bodyPr>
            <a:normAutofit/>
          </a:bodyPr>
          <a:lstStyle>
            <a:lvl1pPr marL="0" indent="0">
              <a:lnSpc>
                <a:spcPts val="2400"/>
              </a:lnSpc>
              <a:buClr>
                <a:schemeClr val="accent3"/>
              </a:buClr>
              <a:buSzPct val="115000"/>
              <a:buFont typeface="Arial" charset="0"/>
              <a:buNone/>
              <a:defRPr sz="1600">
                <a:solidFill>
                  <a:schemeClr val="accent1"/>
                </a:solidFill>
              </a:defRPr>
            </a:lvl1pPr>
            <a:lvl2pPr marL="457200" indent="0">
              <a:lnSpc>
                <a:spcPts val="2400"/>
              </a:lnSpc>
              <a:buClr>
                <a:schemeClr val="accent3"/>
              </a:buClr>
              <a:buSzPct val="115000"/>
              <a:buFont typeface="Arial" charset="0"/>
              <a:buNone/>
              <a:defRPr sz="1800">
                <a:solidFill>
                  <a:schemeClr val="accent1"/>
                </a:solidFill>
              </a:defRPr>
            </a:lvl2pPr>
            <a:lvl3pPr marL="914400" indent="0">
              <a:lnSpc>
                <a:spcPts val="2400"/>
              </a:lnSpc>
              <a:buClr>
                <a:schemeClr val="accent3"/>
              </a:buClr>
              <a:buSzPct val="115000"/>
              <a:buFont typeface="Arial" charset="0"/>
              <a:buNone/>
              <a:defRPr sz="1800">
                <a:solidFill>
                  <a:schemeClr val="accent1"/>
                </a:solidFill>
              </a:defRPr>
            </a:lvl3pPr>
            <a:lvl4pPr marL="1371600" indent="0">
              <a:lnSpc>
                <a:spcPts val="2400"/>
              </a:lnSpc>
              <a:buClr>
                <a:schemeClr val="accent3"/>
              </a:buClr>
              <a:buSzPct val="115000"/>
              <a:buFont typeface="Arial" charset="0"/>
              <a:buNone/>
              <a:defRPr sz="1800">
                <a:solidFill>
                  <a:schemeClr val="accent1"/>
                </a:solidFill>
              </a:defRPr>
            </a:lvl4pPr>
            <a:lvl5pPr marL="1828800" indent="0">
              <a:lnSpc>
                <a:spcPts val="2400"/>
              </a:lnSpc>
              <a:buClr>
                <a:schemeClr val="accent3"/>
              </a:buClr>
              <a:buSzPct val="115000"/>
              <a:buFont typeface="Arial" charset="0"/>
              <a:buNone/>
              <a:defRPr sz="1800">
                <a:solidFill>
                  <a:schemeClr val="accent1"/>
                </a:solidFill>
              </a:defRPr>
            </a:lvl5pPr>
          </a:lstStyle>
          <a:p>
            <a:pPr lvl="0"/>
            <a:r>
              <a:rPr lang="en-US" dirty="0"/>
              <a:t>Click to edit Master text styles</a:t>
            </a:r>
          </a:p>
        </p:txBody>
      </p:sp>
      <p:sp>
        <p:nvSpPr>
          <p:cNvPr id="18" name="Text Placeholder 21"/>
          <p:cNvSpPr>
            <a:spLocks noGrp="1"/>
          </p:cNvSpPr>
          <p:nvPr>
            <p:ph type="body" sz="quarter" idx="17"/>
          </p:nvPr>
        </p:nvSpPr>
        <p:spPr>
          <a:xfrm>
            <a:off x="9561429" y="1943101"/>
            <a:ext cx="2002536" cy="4229100"/>
          </a:xfrm>
        </p:spPr>
        <p:txBody>
          <a:bodyPr>
            <a:normAutofit/>
          </a:bodyPr>
          <a:lstStyle>
            <a:lvl1pPr marL="0" indent="0">
              <a:lnSpc>
                <a:spcPts val="2400"/>
              </a:lnSpc>
              <a:buClr>
                <a:schemeClr val="accent3"/>
              </a:buClr>
              <a:buSzPct val="115000"/>
              <a:buFont typeface="Arial" charset="0"/>
              <a:buNone/>
              <a:defRPr sz="1600">
                <a:solidFill>
                  <a:schemeClr val="accent1"/>
                </a:solidFill>
              </a:defRPr>
            </a:lvl1pPr>
            <a:lvl2pPr marL="457200" indent="0">
              <a:lnSpc>
                <a:spcPts val="2400"/>
              </a:lnSpc>
              <a:buClr>
                <a:schemeClr val="accent3"/>
              </a:buClr>
              <a:buSzPct val="115000"/>
              <a:buFont typeface="Arial" charset="0"/>
              <a:buNone/>
              <a:defRPr sz="1800">
                <a:solidFill>
                  <a:schemeClr val="accent1"/>
                </a:solidFill>
              </a:defRPr>
            </a:lvl2pPr>
            <a:lvl3pPr marL="914400" indent="0">
              <a:lnSpc>
                <a:spcPts val="2400"/>
              </a:lnSpc>
              <a:buClr>
                <a:schemeClr val="accent3"/>
              </a:buClr>
              <a:buSzPct val="115000"/>
              <a:buFont typeface="Arial" charset="0"/>
              <a:buNone/>
              <a:defRPr sz="1800">
                <a:solidFill>
                  <a:schemeClr val="accent1"/>
                </a:solidFill>
              </a:defRPr>
            </a:lvl3pPr>
            <a:lvl4pPr marL="1371600" indent="0">
              <a:lnSpc>
                <a:spcPts val="2400"/>
              </a:lnSpc>
              <a:buClr>
                <a:schemeClr val="accent3"/>
              </a:buClr>
              <a:buSzPct val="115000"/>
              <a:buFont typeface="Arial" charset="0"/>
              <a:buNone/>
              <a:defRPr sz="1800">
                <a:solidFill>
                  <a:schemeClr val="accent1"/>
                </a:solidFill>
              </a:defRPr>
            </a:lvl4pPr>
            <a:lvl5pPr marL="1828800" indent="0">
              <a:lnSpc>
                <a:spcPts val="2400"/>
              </a:lnSpc>
              <a:buClr>
                <a:schemeClr val="accent3"/>
              </a:buClr>
              <a:buSzPct val="115000"/>
              <a:buFont typeface="Arial" charset="0"/>
              <a:buNone/>
              <a:defRPr sz="1800">
                <a:solidFill>
                  <a:schemeClr val="accent1"/>
                </a:solidFill>
              </a:defRPr>
            </a:lvl5pPr>
          </a:lstStyle>
          <a:p>
            <a:pPr lvl="0"/>
            <a:r>
              <a:rPr lang="en-US" dirty="0"/>
              <a:t>Click to edit Master text styles</a:t>
            </a:r>
          </a:p>
        </p:txBody>
      </p:sp>
      <p:sp>
        <p:nvSpPr>
          <p:cNvPr id="31" name="Title Placeholder 1">
            <a:extLst>
              <a:ext uri="{FF2B5EF4-FFF2-40B4-BE49-F238E27FC236}">
                <a16:creationId xmlns:a16="http://schemas.microsoft.com/office/drawing/2014/main" id="{D0F038DD-F124-4735-8063-B683624195FB}"/>
              </a:ext>
            </a:extLst>
          </p:cNvPr>
          <p:cNvSpPr>
            <a:spLocks noGrp="1"/>
          </p:cNvSpPr>
          <p:nvPr>
            <p:ph type="title"/>
          </p:nvPr>
        </p:nvSpPr>
        <p:spPr>
          <a:xfrm>
            <a:off x="609600" y="438912"/>
            <a:ext cx="10972800" cy="649224"/>
          </a:xfrm>
          <a:prstGeom prst="rect">
            <a:avLst/>
          </a:prstGeom>
        </p:spPr>
        <p:txBody>
          <a:bodyPr vert="horz" lIns="0" tIns="0" rIns="0" bIns="0" rtlCol="0" anchor="b" anchorCtr="0">
            <a:normAutofit/>
          </a:bodyPr>
          <a:lstStyle/>
          <a:p>
            <a:r>
              <a:rPr lang="en-US" dirty="0"/>
              <a:t>Click to edit Master title style</a:t>
            </a:r>
          </a:p>
        </p:txBody>
      </p:sp>
      <p:sp>
        <p:nvSpPr>
          <p:cNvPr id="28" name="Subtitle 2">
            <a:extLst>
              <a:ext uri="{FF2B5EF4-FFF2-40B4-BE49-F238E27FC236}">
                <a16:creationId xmlns:a16="http://schemas.microsoft.com/office/drawing/2014/main" id="{713CE1C3-4C67-48D9-AA04-2923E763D34E}"/>
              </a:ext>
            </a:extLst>
          </p:cNvPr>
          <p:cNvSpPr>
            <a:spLocks noGrp="1"/>
          </p:cNvSpPr>
          <p:nvPr>
            <p:ph type="subTitle" idx="1" hasCustomPrompt="1"/>
          </p:nvPr>
        </p:nvSpPr>
        <p:spPr>
          <a:xfrm>
            <a:off x="609598" y="1229385"/>
            <a:ext cx="10972800"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10" name="Group 9">
            <a:extLst>
              <a:ext uri="{FF2B5EF4-FFF2-40B4-BE49-F238E27FC236}">
                <a16:creationId xmlns:a16="http://schemas.microsoft.com/office/drawing/2014/main" id="{42DD4046-B1DA-529E-8B3D-BC8B3A9BAE4E}"/>
              </a:ext>
            </a:extLst>
          </p:cNvPr>
          <p:cNvGrpSpPr/>
          <p:nvPr userDrawn="1"/>
        </p:nvGrpSpPr>
        <p:grpSpPr>
          <a:xfrm>
            <a:off x="609599" y="6399813"/>
            <a:ext cx="1494469" cy="284163"/>
            <a:chOff x="609599" y="6399813"/>
            <a:chExt cx="1494469" cy="284163"/>
          </a:xfrm>
        </p:grpSpPr>
        <p:pic>
          <p:nvPicPr>
            <p:cNvPr id="11" name="Picture 10">
              <a:extLst>
                <a:ext uri="{FF2B5EF4-FFF2-40B4-BE49-F238E27FC236}">
                  <a16:creationId xmlns:a16="http://schemas.microsoft.com/office/drawing/2014/main" id="{3BECDF18-7FAD-8EEE-BD4B-D99CB9944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12" name="TextBox 11">
              <a:extLst>
                <a:ext uri="{FF2B5EF4-FFF2-40B4-BE49-F238E27FC236}">
                  <a16:creationId xmlns:a16="http://schemas.microsoft.com/office/drawing/2014/main" id="{5C8CEC24-1851-53CB-8C34-9803F5F5EB96}"/>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3" name="Slide Number Placeholder 5">
            <a:extLst>
              <a:ext uri="{FF2B5EF4-FFF2-40B4-BE49-F238E27FC236}">
                <a16:creationId xmlns:a16="http://schemas.microsoft.com/office/drawing/2014/main" id="{37560E2D-0DAD-D4B6-AB11-E8E46816081D}"/>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117793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 Im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9B487EC-4195-B4D7-08E1-D7EE6B64A799}"/>
              </a:ext>
            </a:extLst>
          </p:cNvPr>
          <p:cNvSpPr/>
          <p:nvPr userDrawn="1"/>
        </p:nvSpPr>
        <p:spPr>
          <a:xfrm>
            <a:off x="6417366" y="0"/>
            <a:ext cx="5774634" cy="6858000"/>
          </a:xfrm>
          <a:custGeom>
            <a:avLst/>
            <a:gdLst>
              <a:gd name="connsiteX0" fmla="*/ 5774634 w 5774634"/>
              <a:gd name="connsiteY0" fmla="*/ 0 h 6858000"/>
              <a:gd name="connsiteX1" fmla="*/ 4591878 w 5774634"/>
              <a:gd name="connsiteY1" fmla="*/ 0 h 6858000"/>
              <a:gd name="connsiteX2" fmla="*/ 0 w 5774634"/>
              <a:gd name="connsiteY2" fmla="*/ 6858000 h 6858000"/>
              <a:gd name="connsiteX3" fmla="*/ 5764695 w 5774634"/>
              <a:gd name="connsiteY3" fmla="*/ 6858000 h 6858000"/>
              <a:gd name="connsiteX4" fmla="*/ 5774634 w 57746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4634" h="6858000">
                <a:moveTo>
                  <a:pt x="5774634" y="0"/>
                </a:moveTo>
                <a:lnTo>
                  <a:pt x="4591878" y="0"/>
                </a:lnTo>
                <a:lnTo>
                  <a:pt x="0" y="6858000"/>
                </a:lnTo>
                <a:lnTo>
                  <a:pt x="5764695" y="6858000"/>
                </a:lnTo>
                <a:lnTo>
                  <a:pt x="5774634"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Trebuchet MS" panose="020B0703020202090204" pitchFamily="34" charset="0"/>
            </a:endParaRPr>
          </a:p>
        </p:txBody>
      </p:sp>
      <p:sp>
        <p:nvSpPr>
          <p:cNvPr id="22" name="Text Placeholder 21"/>
          <p:cNvSpPr>
            <a:spLocks noGrp="1"/>
          </p:cNvSpPr>
          <p:nvPr>
            <p:ph type="body" sz="quarter" idx="13"/>
          </p:nvPr>
        </p:nvSpPr>
        <p:spPr>
          <a:xfrm>
            <a:off x="609599" y="1943100"/>
            <a:ext cx="5029201" cy="4229099"/>
          </a:xfrm>
        </p:spPr>
        <p:txBody>
          <a:bodyPr>
            <a:normAutofit/>
          </a:bodyPr>
          <a:lstStyle>
            <a:lvl1pPr marL="0" indent="0">
              <a:lnSpc>
                <a:spcPts val="2400"/>
              </a:lnSpc>
              <a:buClr>
                <a:schemeClr val="accent3"/>
              </a:buClr>
              <a:buSzPct val="115000"/>
              <a:buFont typeface="Arial" charset="0"/>
              <a:buNone/>
              <a:defRPr sz="1600">
                <a:solidFill>
                  <a:schemeClr val="accent1"/>
                </a:solidFill>
              </a:defRPr>
            </a:lvl1pPr>
            <a:lvl2pPr marL="457200" indent="0">
              <a:lnSpc>
                <a:spcPts val="2400"/>
              </a:lnSpc>
              <a:buClr>
                <a:schemeClr val="accent3"/>
              </a:buClr>
              <a:buSzPct val="115000"/>
              <a:buFont typeface="Arial" charset="0"/>
              <a:buNone/>
              <a:defRPr sz="1600">
                <a:solidFill>
                  <a:schemeClr val="accent1"/>
                </a:solidFill>
              </a:defRPr>
            </a:lvl2pPr>
            <a:lvl3pPr marL="914400" indent="0">
              <a:lnSpc>
                <a:spcPts val="2400"/>
              </a:lnSpc>
              <a:buClr>
                <a:schemeClr val="accent3"/>
              </a:buClr>
              <a:buSzPct val="115000"/>
              <a:buFont typeface="Arial" charset="0"/>
              <a:buNone/>
              <a:defRPr sz="1600">
                <a:solidFill>
                  <a:schemeClr val="accent1"/>
                </a:solidFill>
              </a:defRPr>
            </a:lvl3pPr>
            <a:lvl4pPr marL="1371600" indent="0">
              <a:lnSpc>
                <a:spcPts val="2400"/>
              </a:lnSpc>
              <a:buClr>
                <a:schemeClr val="accent3"/>
              </a:buClr>
              <a:buSzPct val="115000"/>
              <a:buFont typeface="Arial" charset="0"/>
              <a:buNone/>
              <a:defRPr sz="1600">
                <a:solidFill>
                  <a:schemeClr val="accent1"/>
                </a:solidFill>
              </a:defRPr>
            </a:lvl4pPr>
            <a:lvl5pPr marL="1828800" indent="0">
              <a:lnSpc>
                <a:spcPts val="2400"/>
              </a:lnSpc>
              <a:buClr>
                <a:schemeClr val="accent3"/>
              </a:buClr>
              <a:buSzPct val="115000"/>
              <a:buFont typeface="Arial" charset="0"/>
              <a:buNone/>
              <a:defRPr sz="16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24"/>
          <p:cNvSpPr>
            <a:spLocks noGrp="1"/>
          </p:cNvSpPr>
          <p:nvPr>
            <p:ph type="pic" sz="quarter" idx="14"/>
          </p:nvPr>
        </p:nvSpPr>
        <p:spPr>
          <a:xfrm>
            <a:off x="6096000" y="1419725"/>
            <a:ext cx="5467534" cy="4072287"/>
          </a:xfrm>
        </p:spPr>
        <p:txBody>
          <a:bodyPr/>
          <a:lstStyle>
            <a:lvl1pPr marL="0" indent="0">
              <a:buNone/>
              <a:defRPr/>
            </a:lvl1pPr>
          </a:lstStyle>
          <a:p>
            <a:r>
              <a:rPr lang="en-US" dirty="0"/>
              <a:t>Click icon to add picture</a:t>
            </a:r>
          </a:p>
        </p:txBody>
      </p:sp>
      <p:sp>
        <p:nvSpPr>
          <p:cNvPr id="20" name="Title Placeholder 1">
            <a:extLst>
              <a:ext uri="{FF2B5EF4-FFF2-40B4-BE49-F238E27FC236}">
                <a16:creationId xmlns:a16="http://schemas.microsoft.com/office/drawing/2014/main" id="{25CBB0E5-C166-4D8C-82EF-327572D86563}"/>
              </a:ext>
            </a:extLst>
          </p:cNvPr>
          <p:cNvSpPr>
            <a:spLocks noGrp="1"/>
          </p:cNvSpPr>
          <p:nvPr>
            <p:ph type="title"/>
          </p:nvPr>
        </p:nvSpPr>
        <p:spPr>
          <a:xfrm>
            <a:off x="609600" y="438912"/>
            <a:ext cx="9091448" cy="649224"/>
          </a:xfrm>
          <a:prstGeom prst="rect">
            <a:avLst/>
          </a:prstGeom>
        </p:spPr>
        <p:txBody>
          <a:bodyPr vert="horz" lIns="0" tIns="0" rIns="0" bIns="0" rtlCol="0" anchor="b" anchorCtr="0">
            <a:normAutofit/>
          </a:bodyPr>
          <a:lstStyle/>
          <a:p>
            <a:r>
              <a:rPr lang="en-US" dirty="0"/>
              <a:t>Click to edit Master title style</a:t>
            </a:r>
          </a:p>
        </p:txBody>
      </p:sp>
      <p:sp>
        <p:nvSpPr>
          <p:cNvPr id="27" name="Subtitle 2">
            <a:extLst>
              <a:ext uri="{FF2B5EF4-FFF2-40B4-BE49-F238E27FC236}">
                <a16:creationId xmlns:a16="http://schemas.microsoft.com/office/drawing/2014/main" id="{58B2D7D4-6F66-4432-8D85-26B9016C7E32}"/>
              </a:ext>
            </a:extLst>
          </p:cNvPr>
          <p:cNvSpPr>
            <a:spLocks noGrp="1"/>
          </p:cNvSpPr>
          <p:nvPr>
            <p:ph type="subTitle" idx="1" hasCustomPrompt="1"/>
          </p:nvPr>
        </p:nvSpPr>
        <p:spPr>
          <a:xfrm>
            <a:off x="609599" y="1229385"/>
            <a:ext cx="5029201"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12" name="Group 11">
            <a:extLst>
              <a:ext uri="{FF2B5EF4-FFF2-40B4-BE49-F238E27FC236}">
                <a16:creationId xmlns:a16="http://schemas.microsoft.com/office/drawing/2014/main" id="{E017687B-4121-E5F3-8235-91EBD061F67D}"/>
              </a:ext>
            </a:extLst>
          </p:cNvPr>
          <p:cNvGrpSpPr/>
          <p:nvPr userDrawn="1"/>
        </p:nvGrpSpPr>
        <p:grpSpPr>
          <a:xfrm>
            <a:off x="609599" y="6399813"/>
            <a:ext cx="1494469" cy="284163"/>
            <a:chOff x="609599" y="6399813"/>
            <a:chExt cx="1494469" cy="284163"/>
          </a:xfrm>
        </p:grpSpPr>
        <p:pic>
          <p:nvPicPr>
            <p:cNvPr id="13" name="Picture 12">
              <a:extLst>
                <a:ext uri="{FF2B5EF4-FFF2-40B4-BE49-F238E27FC236}">
                  <a16:creationId xmlns:a16="http://schemas.microsoft.com/office/drawing/2014/main" id="{DD6AF5F7-606B-58D9-56CC-B09159EF04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16" name="TextBox 15">
              <a:extLst>
                <a:ext uri="{FF2B5EF4-FFF2-40B4-BE49-F238E27FC236}">
                  <a16:creationId xmlns:a16="http://schemas.microsoft.com/office/drawing/2014/main" id="{699EC612-DB93-6D1A-F8E1-89C9704B44DD}"/>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7" name="Slide Number Placeholder 5">
            <a:extLst>
              <a:ext uri="{FF2B5EF4-FFF2-40B4-BE49-F238E27FC236}">
                <a16:creationId xmlns:a16="http://schemas.microsoft.com/office/drawing/2014/main" id="{76EED422-96C0-6336-D3EA-22DFD840EAB8}"/>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bg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109317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 Single Column">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8AF97E6E-F154-2B6A-376B-E53E36F5F657}"/>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hasCustomPrompt="1"/>
          </p:nvPr>
        </p:nvSpPr>
        <p:spPr>
          <a:xfrm>
            <a:off x="952885" y="2365350"/>
            <a:ext cx="1619321" cy="1620508"/>
          </a:xfrm>
          <a:prstGeom prst="ellipse">
            <a:avLst/>
          </a:prstGeom>
        </p:spPr>
        <p:txBody>
          <a:bodyPr>
            <a:normAutofit/>
          </a:bodyPr>
          <a:lstStyle>
            <a:lvl1pPr algn="ctr">
              <a:defRPr sz="1400">
                <a:solidFill>
                  <a:schemeClr val="accent1"/>
                </a:solidFill>
                <a:latin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7" name="Text Placeholder 6"/>
          <p:cNvSpPr>
            <a:spLocks noGrp="1"/>
          </p:cNvSpPr>
          <p:nvPr>
            <p:ph type="body" sz="quarter" idx="14" hasCustomPrompt="1"/>
          </p:nvPr>
        </p:nvSpPr>
        <p:spPr>
          <a:xfrm>
            <a:off x="608851" y="4268011"/>
            <a:ext cx="2307389"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vl6pPr marL="2340864" indent="0">
              <a:buNone/>
              <a:defRPr/>
            </a:lvl6pPr>
          </a:lstStyle>
          <a:p>
            <a:pPr lvl="0"/>
            <a:r>
              <a:rPr lang="en-US" dirty="0"/>
              <a:t>Name</a:t>
            </a:r>
          </a:p>
        </p:txBody>
      </p:sp>
      <p:sp>
        <p:nvSpPr>
          <p:cNvPr id="19" name="Text Placeholder 6"/>
          <p:cNvSpPr>
            <a:spLocks noGrp="1"/>
          </p:cNvSpPr>
          <p:nvPr>
            <p:ph type="body" sz="quarter" idx="15" hasCustomPrompt="1"/>
          </p:nvPr>
        </p:nvSpPr>
        <p:spPr>
          <a:xfrm>
            <a:off x="608851" y="4660288"/>
            <a:ext cx="2307389" cy="461962"/>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31" name="Picture Placeholder 4"/>
          <p:cNvSpPr>
            <a:spLocks noGrp="1"/>
          </p:cNvSpPr>
          <p:nvPr>
            <p:ph type="pic" sz="quarter" idx="16" hasCustomPrompt="1"/>
          </p:nvPr>
        </p:nvSpPr>
        <p:spPr>
          <a:xfrm>
            <a:off x="3805839" y="2365350"/>
            <a:ext cx="1620000" cy="1620000"/>
          </a:xfrm>
          <a:prstGeom prst="ellipse">
            <a:avLst/>
          </a:prstGeom>
        </p:spPr>
        <p:txBody>
          <a:bodyPr>
            <a:normAutofit/>
          </a:bodyPr>
          <a:lstStyle>
            <a:lvl1pPr>
              <a:defRPr sz="1400">
                <a:solidFill>
                  <a:schemeClr val="accent1"/>
                </a:solidFill>
                <a:latin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32" name="Text Placeholder 6"/>
          <p:cNvSpPr>
            <a:spLocks noGrp="1"/>
          </p:cNvSpPr>
          <p:nvPr>
            <p:ph type="body" sz="quarter" idx="17" hasCustomPrompt="1"/>
          </p:nvPr>
        </p:nvSpPr>
        <p:spPr>
          <a:xfrm>
            <a:off x="3462145" y="4268011"/>
            <a:ext cx="2307389"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Name</a:t>
            </a:r>
          </a:p>
        </p:txBody>
      </p:sp>
      <p:sp>
        <p:nvSpPr>
          <p:cNvPr id="33" name="Text Placeholder 6"/>
          <p:cNvSpPr>
            <a:spLocks noGrp="1"/>
          </p:cNvSpPr>
          <p:nvPr>
            <p:ph type="body" sz="quarter" idx="18" hasCustomPrompt="1"/>
          </p:nvPr>
        </p:nvSpPr>
        <p:spPr>
          <a:xfrm>
            <a:off x="3462145" y="4660288"/>
            <a:ext cx="2307389" cy="461962"/>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34" name="Picture Placeholder 4"/>
          <p:cNvSpPr>
            <a:spLocks noGrp="1"/>
          </p:cNvSpPr>
          <p:nvPr>
            <p:ph type="pic" sz="quarter" idx="19" hasCustomPrompt="1"/>
          </p:nvPr>
        </p:nvSpPr>
        <p:spPr>
          <a:xfrm>
            <a:off x="6659471" y="2365350"/>
            <a:ext cx="1620000" cy="1620000"/>
          </a:xfrm>
          <a:prstGeom prst="ellipse">
            <a:avLst/>
          </a:prstGeom>
        </p:spPr>
        <p:txBody>
          <a:bodyPr>
            <a:normAutofit/>
          </a:bodyPr>
          <a:lstStyle>
            <a:lvl1pPr>
              <a:defRPr sz="1400">
                <a:solidFill>
                  <a:schemeClr val="accent1"/>
                </a:solidFill>
                <a:latin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35" name="Text Placeholder 6"/>
          <p:cNvSpPr>
            <a:spLocks noGrp="1"/>
          </p:cNvSpPr>
          <p:nvPr>
            <p:ph type="body" sz="quarter" idx="20" hasCustomPrompt="1"/>
          </p:nvPr>
        </p:nvSpPr>
        <p:spPr>
          <a:xfrm>
            <a:off x="6315777" y="4268011"/>
            <a:ext cx="2307389"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Name</a:t>
            </a:r>
          </a:p>
        </p:txBody>
      </p:sp>
      <p:sp>
        <p:nvSpPr>
          <p:cNvPr id="36" name="Text Placeholder 6"/>
          <p:cNvSpPr>
            <a:spLocks noGrp="1"/>
          </p:cNvSpPr>
          <p:nvPr>
            <p:ph type="body" sz="quarter" idx="21" hasCustomPrompt="1"/>
          </p:nvPr>
        </p:nvSpPr>
        <p:spPr>
          <a:xfrm>
            <a:off x="6315777" y="4660288"/>
            <a:ext cx="2307389" cy="461962"/>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37" name="Picture Placeholder 4"/>
          <p:cNvSpPr>
            <a:spLocks noGrp="1"/>
          </p:cNvSpPr>
          <p:nvPr>
            <p:ph type="pic" sz="quarter" idx="22" hasCustomPrompt="1"/>
          </p:nvPr>
        </p:nvSpPr>
        <p:spPr>
          <a:xfrm>
            <a:off x="9513104" y="2365350"/>
            <a:ext cx="1620000" cy="1620000"/>
          </a:xfrm>
          <a:prstGeom prst="ellipse">
            <a:avLst/>
          </a:prstGeom>
        </p:spPr>
        <p:txBody>
          <a:bodyPr>
            <a:normAutofit/>
          </a:bodyPr>
          <a:lstStyle>
            <a:lvl1pPr>
              <a:defRPr sz="1400">
                <a:solidFill>
                  <a:schemeClr val="accent1"/>
                </a:solidFill>
                <a:latin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38" name="Text Placeholder 6"/>
          <p:cNvSpPr>
            <a:spLocks noGrp="1"/>
          </p:cNvSpPr>
          <p:nvPr>
            <p:ph type="body" sz="quarter" idx="23" hasCustomPrompt="1"/>
          </p:nvPr>
        </p:nvSpPr>
        <p:spPr>
          <a:xfrm>
            <a:off x="9169410" y="4268011"/>
            <a:ext cx="2307389"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Name</a:t>
            </a:r>
          </a:p>
        </p:txBody>
      </p:sp>
      <p:sp>
        <p:nvSpPr>
          <p:cNvPr id="39" name="Text Placeholder 6"/>
          <p:cNvSpPr>
            <a:spLocks noGrp="1"/>
          </p:cNvSpPr>
          <p:nvPr>
            <p:ph type="body" sz="quarter" idx="24" hasCustomPrompt="1"/>
          </p:nvPr>
        </p:nvSpPr>
        <p:spPr>
          <a:xfrm>
            <a:off x="9169410" y="4660288"/>
            <a:ext cx="2307389" cy="461962"/>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44" name="Title Placeholder 1">
            <a:extLst>
              <a:ext uri="{FF2B5EF4-FFF2-40B4-BE49-F238E27FC236}">
                <a16:creationId xmlns:a16="http://schemas.microsoft.com/office/drawing/2014/main" id="{A1BED84F-6C94-412E-8C70-7B945140310D}"/>
              </a:ext>
            </a:extLst>
          </p:cNvPr>
          <p:cNvSpPr>
            <a:spLocks noGrp="1"/>
          </p:cNvSpPr>
          <p:nvPr>
            <p:ph type="title"/>
          </p:nvPr>
        </p:nvSpPr>
        <p:spPr>
          <a:xfrm>
            <a:off x="609600" y="438912"/>
            <a:ext cx="10972800" cy="649224"/>
          </a:xfrm>
          <a:prstGeom prst="rect">
            <a:avLst/>
          </a:prstGeom>
        </p:spPr>
        <p:txBody>
          <a:bodyPr vert="horz" lIns="0" tIns="0" rIns="0" bIns="0" rtlCol="0" anchor="b" anchorCtr="0">
            <a:normAutofit/>
          </a:bodyPr>
          <a:lstStyle>
            <a:lvl1pPr>
              <a:defRPr>
                <a:latin typeface="Trebuchet MS" panose="020B0703020202090204" pitchFamily="34" charset="0"/>
              </a:defRPr>
            </a:lvl1pPr>
          </a:lstStyle>
          <a:p>
            <a:r>
              <a:rPr lang="en-US" dirty="0"/>
              <a:t>Click to edit Master title style</a:t>
            </a:r>
          </a:p>
        </p:txBody>
      </p:sp>
      <p:sp>
        <p:nvSpPr>
          <p:cNvPr id="43" name="Subtitle 2">
            <a:extLst>
              <a:ext uri="{FF2B5EF4-FFF2-40B4-BE49-F238E27FC236}">
                <a16:creationId xmlns:a16="http://schemas.microsoft.com/office/drawing/2014/main" id="{CA4A9C30-77F3-4B9F-A4D5-C4250F9EB62E}"/>
              </a:ext>
            </a:extLst>
          </p:cNvPr>
          <p:cNvSpPr>
            <a:spLocks noGrp="1"/>
          </p:cNvSpPr>
          <p:nvPr>
            <p:ph type="subTitle" idx="1" hasCustomPrompt="1"/>
          </p:nvPr>
        </p:nvSpPr>
        <p:spPr>
          <a:xfrm>
            <a:off x="609598" y="1229385"/>
            <a:ext cx="10972800"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12" name="Group 11">
            <a:extLst>
              <a:ext uri="{FF2B5EF4-FFF2-40B4-BE49-F238E27FC236}">
                <a16:creationId xmlns:a16="http://schemas.microsoft.com/office/drawing/2014/main" id="{0AA963F4-FA62-ADD9-157C-742AB3B2CC16}"/>
              </a:ext>
            </a:extLst>
          </p:cNvPr>
          <p:cNvGrpSpPr/>
          <p:nvPr userDrawn="1"/>
        </p:nvGrpSpPr>
        <p:grpSpPr>
          <a:xfrm>
            <a:off x="609599" y="6399813"/>
            <a:ext cx="1494469" cy="284163"/>
            <a:chOff x="609599" y="6399813"/>
            <a:chExt cx="1494469" cy="284163"/>
          </a:xfrm>
        </p:grpSpPr>
        <p:pic>
          <p:nvPicPr>
            <p:cNvPr id="13" name="Picture 12">
              <a:extLst>
                <a:ext uri="{FF2B5EF4-FFF2-40B4-BE49-F238E27FC236}">
                  <a16:creationId xmlns:a16="http://schemas.microsoft.com/office/drawing/2014/main" id="{9A378E46-635C-4FE5-FCA4-3FF6AB2E57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14" name="TextBox 13">
              <a:extLst>
                <a:ext uri="{FF2B5EF4-FFF2-40B4-BE49-F238E27FC236}">
                  <a16:creationId xmlns:a16="http://schemas.microsoft.com/office/drawing/2014/main" id="{46AE7F42-0569-8850-6D66-CF7E7B4B8DBB}"/>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5" name="Slide Number Placeholder 5">
            <a:extLst>
              <a:ext uri="{FF2B5EF4-FFF2-40B4-BE49-F238E27FC236}">
                <a16:creationId xmlns:a16="http://schemas.microsoft.com/office/drawing/2014/main" id="{225085E9-EFE3-A2C7-73DF-329D39443596}"/>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26986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 2 Column">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5416CE0D-BEB4-191B-85AB-FE4365C0AA36}"/>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hasCustomPrompt="1"/>
          </p:nvPr>
        </p:nvSpPr>
        <p:spPr>
          <a:xfrm>
            <a:off x="1217009" y="1961144"/>
            <a:ext cx="1234440" cy="1234440"/>
          </a:xfrm>
          <a:prstGeom prst="ellipse">
            <a:avLst/>
          </a:prstGeom>
        </p:spPr>
        <p:txBody>
          <a:bodyPr>
            <a:normAutofit/>
          </a:bodyPr>
          <a:lstStyle>
            <a:lvl1pPr>
              <a:defRPr sz="1400">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21" name="Picture Placeholder 4"/>
          <p:cNvSpPr>
            <a:spLocks noGrp="1"/>
          </p:cNvSpPr>
          <p:nvPr>
            <p:ph type="pic" sz="quarter" idx="16" hasCustomPrompt="1"/>
          </p:nvPr>
        </p:nvSpPr>
        <p:spPr>
          <a:xfrm>
            <a:off x="3957161" y="1961144"/>
            <a:ext cx="1234440" cy="1234440"/>
          </a:xfrm>
          <a:prstGeom prst="ellipse">
            <a:avLst/>
          </a:prstGeom>
        </p:spPr>
        <p:txBody>
          <a:bodyPr>
            <a:normAutofit/>
          </a:bodyPr>
          <a:lstStyle>
            <a:lvl1pPr>
              <a:defRPr sz="1400">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25" name="Picture Placeholder 4"/>
          <p:cNvSpPr>
            <a:spLocks noGrp="1"/>
          </p:cNvSpPr>
          <p:nvPr>
            <p:ph type="pic" sz="quarter" idx="19" hasCustomPrompt="1"/>
          </p:nvPr>
        </p:nvSpPr>
        <p:spPr>
          <a:xfrm>
            <a:off x="6712163" y="1961144"/>
            <a:ext cx="1234440" cy="1234440"/>
          </a:xfrm>
          <a:prstGeom prst="ellipse">
            <a:avLst/>
          </a:prstGeom>
        </p:spPr>
        <p:txBody>
          <a:bodyPr>
            <a:normAutofit/>
          </a:bodyPr>
          <a:lstStyle>
            <a:lvl1pPr>
              <a:defRPr sz="1400">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28" name="Picture Placeholder 4"/>
          <p:cNvSpPr>
            <a:spLocks noGrp="1"/>
          </p:cNvSpPr>
          <p:nvPr>
            <p:ph type="pic" sz="quarter" idx="22" hasCustomPrompt="1"/>
          </p:nvPr>
        </p:nvSpPr>
        <p:spPr>
          <a:xfrm>
            <a:off x="9443561" y="1961144"/>
            <a:ext cx="1234440" cy="1234440"/>
          </a:xfrm>
          <a:prstGeom prst="ellipse">
            <a:avLst/>
          </a:prstGeom>
        </p:spPr>
        <p:txBody>
          <a:bodyPr>
            <a:normAutofit/>
          </a:bodyPr>
          <a:lstStyle>
            <a:lvl1pPr>
              <a:defRPr sz="1400">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50" name="Text Placeholder 6"/>
          <p:cNvSpPr>
            <a:spLocks noGrp="1"/>
          </p:cNvSpPr>
          <p:nvPr>
            <p:ph type="body" sz="quarter" idx="14" hasCustomPrompt="1"/>
          </p:nvPr>
        </p:nvSpPr>
        <p:spPr>
          <a:xfrm>
            <a:off x="612648" y="3269457"/>
            <a:ext cx="2443163"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Name</a:t>
            </a:r>
          </a:p>
        </p:txBody>
      </p:sp>
      <p:sp>
        <p:nvSpPr>
          <p:cNvPr id="51" name="Text Placeholder 6"/>
          <p:cNvSpPr>
            <a:spLocks noGrp="1"/>
          </p:cNvSpPr>
          <p:nvPr>
            <p:ph type="body" sz="quarter" idx="15" hasCustomPrompt="1"/>
          </p:nvPr>
        </p:nvSpPr>
        <p:spPr>
          <a:xfrm>
            <a:off x="612648" y="3661734"/>
            <a:ext cx="2443163" cy="260561"/>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52" name="Text Placeholder 6"/>
          <p:cNvSpPr>
            <a:spLocks noGrp="1"/>
          </p:cNvSpPr>
          <p:nvPr>
            <p:ph type="body" sz="quarter" idx="17" hasCustomPrompt="1"/>
          </p:nvPr>
        </p:nvSpPr>
        <p:spPr>
          <a:xfrm>
            <a:off x="3352800" y="3269457"/>
            <a:ext cx="2443163"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Name</a:t>
            </a:r>
          </a:p>
        </p:txBody>
      </p:sp>
      <p:sp>
        <p:nvSpPr>
          <p:cNvPr id="53" name="Text Placeholder 6"/>
          <p:cNvSpPr>
            <a:spLocks noGrp="1"/>
          </p:cNvSpPr>
          <p:nvPr>
            <p:ph type="body" sz="quarter" idx="18" hasCustomPrompt="1"/>
          </p:nvPr>
        </p:nvSpPr>
        <p:spPr>
          <a:xfrm>
            <a:off x="3352800" y="3661734"/>
            <a:ext cx="2443163" cy="260561"/>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54" name="Text Placeholder 6"/>
          <p:cNvSpPr>
            <a:spLocks noGrp="1"/>
          </p:cNvSpPr>
          <p:nvPr>
            <p:ph type="body" sz="quarter" idx="20" hasCustomPrompt="1"/>
          </p:nvPr>
        </p:nvSpPr>
        <p:spPr>
          <a:xfrm>
            <a:off x="6107802" y="3269457"/>
            <a:ext cx="2443163"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Name</a:t>
            </a:r>
          </a:p>
        </p:txBody>
      </p:sp>
      <p:sp>
        <p:nvSpPr>
          <p:cNvPr id="55" name="Text Placeholder 6"/>
          <p:cNvSpPr>
            <a:spLocks noGrp="1"/>
          </p:cNvSpPr>
          <p:nvPr>
            <p:ph type="body" sz="quarter" idx="21" hasCustomPrompt="1"/>
          </p:nvPr>
        </p:nvSpPr>
        <p:spPr>
          <a:xfrm>
            <a:off x="6107802" y="3661734"/>
            <a:ext cx="2443163" cy="260561"/>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56" name="Text Placeholder 6"/>
          <p:cNvSpPr>
            <a:spLocks noGrp="1"/>
          </p:cNvSpPr>
          <p:nvPr>
            <p:ph type="body" sz="quarter" idx="23" hasCustomPrompt="1"/>
          </p:nvPr>
        </p:nvSpPr>
        <p:spPr>
          <a:xfrm>
            <a:off x="8839200" y="3269457"/>
            <a:ext cx="2443163"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Name</a:t>
            </a:r>
          </a:p>
        </p:txBody>
      </p:sp>
      <p:sp>
        <p:nvSpPr>
          <p:cNvPr id="57" name="Text Placeholder 6"/>
          <p:cNvSpPr>
            <a:spLocks noGrp="1"/>
          </p:cNvSpPr>
          <p:nvPr>
            <p:ph type="body" sz="quarter" idx="24" hasCustomPrompt="1"/>
          </p:nvPr>
        </p:nvSpPr>
        <p:spPr>
          <a:xfrm>
            <a:off x="8839200" y="3661734"/>
            <a:ext cx="2443163" cy="260561"/>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70" name="Picture Placeholder 4"/>
          <p:cNvSpPr>
            <a:spLocks noGrp="1"/>
          </p:cNvSpPr>
          <p:nvPr>
            <p:ph type="pic" sz="quarter" idx="25" hasCustomPrompt="1"/>
          </p:nvPr>
        </p:nvSpPr>
        <p:spPr>
          <a:xfrm>
            <a:off x="1217009" y="4267343"/>
            <a:ext cx="1234440" cy="1234440"/>
          </a:xfrm>
          <a:prstGeom prst="ellipse">
            <a:avLst/>
          </a:prstGeom>
        </p:spPr>
        <p:txBody>
          <a:bodyPr>
            <a:normAutofit/>
          </a:bodyPr>
          <a:lstStyle>
            <a:lvl1pPr>
              <a:defRPr sz="1400">
                <a:solidFill>
                  <a:schemeClr val="accent1"/>
                </a:solidFill>
                <a:latin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71" name="Picture Placeholder 4"/>
          <p:cNvSpPr>
            <a:spLocks noGrp="1"/>
          </p:cNvSpPr>
          <p:nvPr>
            <p:ph type="pic" sz="quarter" idx="26" hasCustomPrompt="1"/>
          </p:nvPr>
        </p:nvSpPr>
        <p:spPr>
          <a:xfrm>
            <a:off x="3957161" y="4267343"/>
            <a:ext cx="1234440" cy="1234440"/>
          </a:xfrm>
          <a:prstGeom prst="ellipse">
            <a:avLst/>
          </a:prstGeom>
        </p:spPr>
        <p:txBody>
          <a:bodyPr>
            <a:normAutofit/>
          </a:bodyPr>
          <a:lstStyle>
            <a:lvl1pPr>
              <a:defRPr sz="1400">
                <a:solidFill>
                  <a:schemeClr val="accent1"/>
                </a:solidFill>
                <a:latin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72" name="Picture Placeholder 4"/>
          <p:cNvSpPr>
            <a:spLocks noGrp="1"/>
          </p:cNvSpPr>
          <p:nvPr>
            <p:ph type="pic" sz="quarter" idx="27" hasCustomPrompt="1"/>
          </p:nvPr>
        </p:nvSpPr>
        <p:spPr>
          <a:xfrm>
            <a:off x="6712163" y="4267343"/>
            <a:ext cx="1234440" cy="1234440"/>
          </a:xfrm>
          <a:prstGeom prst="ellipse">
            <a:avLst/>
          </a:prstGeom>
        </p:spPr>
        <p:txBody>
          <a:bodyPr>
            <a:normAutofit/>
          </a:bodyPr>
          <a:lstStyle>
            <a:lvl1pPr>
              <a:defRPr sz="1400">
                <a:solidFill>
                  <a:schemeClr val="accent1"/>
                </a:solidFill>
                <a:latin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73" name="Picture Placeholder 4"/>
          <p:cNvSpPr>
            <a:spLocks noGrp="1"/>
          </p:cNvSpPr>
          <p:nvPr>
            <p:ph type="pic" sz="quarter" idx="28" hasCustomPrompt="1"/>
          </p:nvPr>
        </p:nvSpPr>
        <p:spPr>
          <a:xfrm>
            <a:off x="9443561" y="4267343"/>
            <a:ext cx="1234440" cy="1234440"/>
          </a:xfrm>
          <a:prstGeom prst="ellipse">
            <a:avLst/>
          </a:prstGeom>
        </p:spPr>
        <p:txBody>
          <a:bodyPr>
            <a:normAutofit/>
          </a:bodyPr>
          <a:lstStyle>
            <a:lvl1pPr>
              <a:defRPr sz="1400">
                <a:solidFill>
                  <a:schemeClr val="accent1"/>
                </a:solidFill>
                <a:latin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Headshot</a:t>
            </a:r>
          </a:p>
        </p:txBody>
      </p:sp>
      <p:sp>
        <p:nvSpPr>
          <p:cNvPr id="74" name="Text Placeholder 6"/>
          <p:cNvSpPr>
            <a:spLocks noGrp="1"/>
          </p:cNvSpPr>
          <p:nvPr>
            <p:ph type="body" sz="quarter" idx="29" hasCustomPrompt="1"/>
          </p:nvPr>
        </p:nvSpPr>
        <p:spPr>
          <a:xfrm>
            <a:off x="612648" y="5575656"/>
            <a:ext cx="2443163"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Name</a:t>
            </a:r>
          </a:p>
        </p:txBody>
      </p:sp>
      <p:sp>
        <p:nvSpPr>
          <p:cNvPr id="75" name="Text Placeholder 6"/>
          <p:cNvSpPr>
            <a:spLocks noGrp="1"/>
          </p:cNvSpPr>
          <p:nvPr>
            <p:ph type="body" sz="quarter" idx="30" hasCustomPrompt="1"/>
          </p:nvPr>
        </p:nvSpPr>
        <p:spPr>
          <a:xfrm>
            <a:off x="612648" y="5967933"/>
            <a:ext cx="2443163" cy="260561"/>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76" name="Text Placeholder 6"/>
          <p:cNvSpPr>
            <a:spLocks noGrp="1"/>
          </p:cNvSpPr>
          <p:nvPr>
            <p:ph type="body" sz="quarter" idx="31" hasCustomPrompt="1"/>
          </p:nvPr>
        </p:nvSpPr>
        <p:spPr>
          <a:xfrm>
            <a:off x="3352800" y="5575656"/>
            <a:ext cx="2443163"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Name</a:t>
            </a:r>
          </a:p>
        </p:txBody>
      </p:sp>
      <p:sp>
        <p:nvSpPr>
          <p:cNvPr id="77" name="Text Placeholder 6"/>
          <p:cNvSpPr>
            <a:spLocks noGrp="1"/>
          </p:cNvSpPr>
          <p:nvPr>
            <p:ph type="body" sz="quarter" idx="32" hasCustomPrompt="1"/>
          </p:nvPr>
        </p:nvSpPr>
        <p:spPr>
          <a:xfrm>
            <a:off x="3352800" y="5967933"/>
            <a:ext cx="2443163" cy="260561"/>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78" name="Text Placeholder 6"/>
          <p:cNvSpPr>
            <a:spLocks noGrp="1"/>
          </p:cNvSpPr>
          <p:nvPr>
            <p:ph type="body" sz="quarter" idx="33" hasCustomPrompt="1"/>
          </p:nvPr>
        </p:nvSpPr>
        <p:spPr>
          <a:xfrm>
            <a:off x="6107802" y="5575656"/>
            <a:ext cx="2443163"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Name</a:t>
            </a:r>
          </a:p>
        </p:txBody>
      </p:sp>
      <p:sp>
        <p:nvSpPr>
          <p:cNvPr id="79" name="Text Placeholder 6"/>
          <p:cNvSpPr>
            <a:spLocks noGrp="1"/>
          </p:cNvSpPr>
          <p:nvPr>
            <p:ph type="body" sz="quarter" idx="34" hasCustomPrompt="1"/>
          </p:nvPr>
        </p:nvSpPr>
        <p:spPr>
          <a:xfrm>
            <a:off x="6107802" y="5967933"/>
            <a:ext cx="2443163" cy="260561"/>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80" name="Text Placeholder 6"/>
          <p:cNvSpPr>
            <a:spLocks noGrp="1"/>
          </p:cNvSpPr>
          <p:nvPr>
            <p:ph type="body" sz="quarter" idx="35" hasCustomPrompt="1"/>
          </p:nvPr>
        </p:nvSpPr>
        <p:spPr>
          <a:xfrm>
            <a:off x="8839200" y="5575656"/>
            <a:ext cx="2443163" cy="319085"/>
          </a:xfrm>
        </p:spPr>
        <p:txBody>
          <a:bodyPr anchor="b">
            <a:noAutofit/>
          </a:bodyPr>
          <a:lstStyle>
            <a:lvl1pPr marL="0" indent="0" algn="ctr">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Name</a:t>
            </a:r>
          </a:p>
        </p:txBody>
      </p:sp>
      <p:sp>
        <p:nvSpPr>
          <p:cNvPr id="81" name="Text Placeholder 6"/>
          <p:cNvSpPr>
            <a:spLocks noGrp="1"/>
          </p:cNvSpPr>
          <p:nvPr>
            <p:ph type="body" sz="quarter" idx="36" hasCustomPrompt="1"/>
          </p:nvPr>
        </p:nvSpPr>
        <p:spPr>
          <a:xfrm>
            <a:off x="8839200" y="5967933"/>
            <a:ext cx="2443163" cy="260561"/>
          </a:xfrm>
        </p:spPr>
        <p:txBody>
          <a:bodyPr>
            <a:noAutofit/>
          </a:bodyPr>
          <a:lstStyle>
            <a:lvl1pPr marL="0" indent="0" algn="ctr">
              <a:lnSpc>
                <a:spcPts val="1300"/>
              </a:lnSpc>
              <a:buNone/>
              <a:defRPr sz="14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Job Title</a:t>
            </a:r>
          </a:p>
        </p:txBody>
      </p:sp>
      <p:sp>
        <p:nvSpPr>
          <p:cNvPr id="46" name="Title Placeholder 1">
            <a:extLst>
              <a:ext uri="{FF2B5EF4-FFF2-40B4-BE49-F238E27FC236}">
                <a16:creationId xmlns:a16="http://schemas.microsoft.com/office/drawing/2014/main" id="{58144165-DFDC-4FD1-9D50-FEAEB1C9A13F}"/>
              </a:ext>
            </a:extLst>
          </p:cNvPr>
          <p:cNvSpPr>
            <a:spLocks noGrp="1"/>
          </p:cNvSpPr>
          <p:nvPr>
            <p:ph type="title"/>
          </p:nvPr>
        </p:nvSpPr>
        <p:spPr>
          <a:xfrm>
            <a:off x="609600" y="438912"/>
            <a:ext cx="10972800" cy="649224"/>
          </a:xfrm>
          <a:prstGeom prst="rect">
            <a:avLst/>
          </a:prstGeom>
        </p:spPr>
        <p:txBody>
          <a:bodyPr vert="horz" lIns="0" tIns="0" rIns="0" bIns="0" rtlCol="0" anchor="b" anchorCtr="0">
            <a:normAutofit/>
          </a:bodyPr>
          <a:lstStyle/>
          <a:p>
            <a:r>
              <a:rPr lang="en-US" dirty="0"/>
              <a:t>Click to edit Master title style</a:t>
            </a:r>
          </a:p>
        </p:txBody>
      </p:sp>
      <p:sp>
        <p:nvSpPr>
          <p:cNvPr id="44" name="Subtitle 2">
            <a:extLst>
              <a:ext uri="{FF2B5EF4-FFF2-40B4-BE49-F238E27FC236}">
                <a16:creationId xmlns:a16="http://schemas.microsoft.com/office/drawing/2014/main" id="{C77C1D87-F3FE-433C-816E-897C012EFE85}"/>
              </a:ext>
            </a:extLst>
          </p:cNvPr>
          <p:cNvSpPr>
            <a:spLocks noGrp="1"/>
          </p:cNvSpPr>
          <p:nvPr>
            <p:ph type="subTitle" idx="1" hasCustomPrompt="1"/>
          </p:nvPr>
        </p:nvSpPr>
        <p:spPr>
          <a:xfrm>
            <a:off x="609598" y="1229385"/>
            <a:ext cx="10972800"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7" name="Group 6">
            <a:extLst>
              <a:ext uri="{FF2B5EF4-FFF2-40B4-BE49-F238E27FC236}">
                <a16:creationId xmlns:a16="http://schemas.microsoft.com/office/drawing/2014/main" id="{72E1A295-882A-2DE7-0DDC-CD122A162F6C}"/>
              </a:ext>
            </a:extLst>
          </p:cNvPr>
          <p:cNvGrpSpPr/>
          <p:nvPr userDrawn="1"/>
        </p:nvGrpSpPr>
        <p:grpSpPr>
          <a:xfrm>
            <a:off x="609599" y="6399813"/>
            <a:ext cx="1494469" cy="284163"/>
            <a:chOff x="609599" y="6399813"/>
            <a:chExt cx="1494469" cy="284163"/>
          </a:xfrm>
        </p:grpSpPr>
        <p:pic>
          <p:nvPicPr>
            <p:cNvPr id="8" name="Picture 7">
              <a:extLst>
                <a:ext uri="{FF2B5EF4-FFF2-40B4-BE49-F238E27FC236}">
                  <a16:creationId xmlns:a16="http://schemas.microsoft.com/office/drawing/2014/main" id="{D3E94A2B-E60A-B95F-66CA-BD3EE0F142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9" name="TextBox 8">
              <a:extLst>
                <a:ext uri="{FF2B5EF4-FFF2-40B4-BE49-F238E27FC236}">
                  <a16:creationId xmlns:a16="http://schemas.microsoft.com/office/drawing/2014/main" id="{66F4236D-AA94-C035-F4DC-09F020104D86}"/>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0" name="Slide Number Placeholder 5">
            <a:extLst>
              <a:ext uri="{FF2B5EF4-FFF2-40B4-BE49-F238E27FC236}">
                <a16:creationId xmlns:a16="http://schemas.microsoft.com/office/drawing/2014/main" id="{3B1B993B-91C4-B4B2-2FF6-0B022DF08382}"/>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1715371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Light">
    <p:bg>
      <p:bgPr>
        <a:solidFill>
          <a:srgbClr val="F2F8FE"/>
        </a:solidFill>
        <a:effectLst/>
      </p:bgPr>
    </p:bg>
    <p:spTree>
      <p:nvGrpSpPr>
        <p:cNvPr id="1" name=""/>
        <p:cNvGrpSpPr/>
        <p:nvPr/>
      </p:nvGrpSpPr>
      <p:grpSpPr>
        <a:xfrm>
          <a:off x="0" y="0"/>
          <a:ext cx="0" cy="0"/>
          <a:chOff x="0" y="0"/>
          <a:chExt cx="0" cy="0"/>
        </a:xfrm>
      </p:grpSpPr>
      <p:sp>
        <p:nvSpPr>
          <p:cNvPr id="8" name="Text Placeholder 21"/>
          <p:cNvSpPr>
            <a:spLocks noGrp="1"/>
          </p:cNvSpPr>
          <p:nvPr>
            <p:ph type="body" sz="quarter" idx="13" hasCustomPrompt="1"/>
          </p:nvPr>
        </p:nvSpPr>
        <p:spPr>
          <a:xfrm>
            <a:off x="928339" y="1378540"/>
            <a:ext cx="9144000" cy="2716684"/>
          </a:xfrm>
        </p:spPr>
        <p:txBody>
          <a:bodyPr anchor="t">
            <a:normAutofit/>
          </a:bodyPr>
          <a:lstStyle>
            <a:lvl1pPr marL="0" indent="0">
              <a:lnSpc>
                <a:spcPts val="3500"/>
              </a:lnSpc>
              <a:buClr>
                <a:schemeClr val="accent3"/>
              </a:buClr>
              <a:buSzPct val="115000"/>
              <a:buFont typeface="Arial" charset="0"/>
              <a:buNone/>
              <a:defRPr sz="2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nSpc>
                <a:spcPts val="3000"/>
              </a:lnSpc>
              <a:buClr>
                <a:schemeClr val="accent3"/>
              </a:buClr>
              <a:buSzPct val="115000"/>
              <a:buFont typeface="Arial" charset="0"/>
              <a:buNone/>
              <a:defRPr sz="2400" b="0" i="0">
                <a:solidFill>
                  <a:schemeClr val="accent1"/>
                </a:solidFill>
                <a:latin typeface="+mj-lt"/>
                <a:ea typeface="Avenir Heavy" charset="0"/>
                <a:cs typeface="Avenir Heavy" charset="0"/>
              </a:defRPr>
            </a:lvl2pPr>
            <a:lvl3pPr marL="914400" indent="0">
              <a:lnSpc>
                <a:spcPts val="3000"/>
              </a:lnSpc>
              <a:buClr>
                <a:schemeClr val="accent3"/>
              </a:buClr>
              <a:buSzPct val="115000"/>
              <a:buFont typeface="Arial" charset="0"/>
              <a:buNone/>
              <a:defRPr sz="2400" b="0" i="0">
                <a:solidFill>
                  <a:schemeClr val="accent1"/>
                </a:solidFill>
                <a:latin typeface="+mj-lt"/>
                <a:ea typeface="Avenir Heavy" charset="0"/>
                <a:cs typeface="Avenir Heavy" charset="0"/>
              </a:defRPr>
            </a:lvl3pPr>
            <a:lvl4pPr marL="1371600" indent="0">
              <a:lnSpc>
                <a:spcPts val="3000"/>
              </a:lnSpc>
              <a:buClr>
                <a:schemeClr val="accent3"/>
              </a:buClr>
              <a:buSzPct val="115000"/>
              <a:buFont typeface="Arial" charset="0"/>
              <a:buNone/>
              <a:defRPr sz="2400" b="0" i="0">
                <a:solidFill>
                  <a:schemeClr val="accent1"/>
                </a:solidFill>
                <a:latin typeface="+mj-lt"/>
                <a:ea typeface="Avenir Heavy" charset="0"/>
                <a:cs typeface="Avenir Heavy" charset="0"/>
              </a:defRPr>
            </a:lvl4pPr>
            <a:lvl5pPr marL="1828800" indent="0">
              <a:lnSpc>
                <a:spcPts val="3000"/>
              </a:lnSpc>
              <a:buClr>
                <a:schemeClr val="accent3"/>
              </a:buClr>
              <a:buSzPct val="115000"/>
              <a:buFont typeface="Arial" charset="0"/>
              <a:buNone/>
              <a:defRPr sz="2400" b="0" i="0">
                <a:solidFill>
                  <a:schemeClr val="accent1"/>
                </a:solidFill>
                <a:latin typeface="+mj-lt"/>
                <a:ea typeface="Avenir Heavy" charset="0"/>
                <a:cs typeface="Avenir Heavy" charset="0"/>
              </a:defRPr>
            </a:lvl5pPr>
            <a:lvl6pPr marL="2340864" indent="0">
              <a:buNone/>
              <a:defRPr>
                <a:solidFill>
                  <a:schemeClr val="accent1"/>
                </a:solidFill>
                <a:latin typeface="+mj-lt"/>
              </a:defRPr>
            </a:lvl6pPr>
            <a:lvl7pPr marL="2798064" indent="0">
              <a:buNone/>
              <a:defRPr>
                <a:solidFill>
                  <a:schemeClr val="accent1"/>
                </a:solidFill>
                <a:latin typeface="+mj-lt"/>
              </a:defRPr>
            </a:lvl7pPr>
            <a:lvl8pPr marL="3255264" indent="0">
              <a:buNone/>
              <a:defRPr>
                <a:latin typeface="+mj-lt"/>
              </a:defRPr>
            </a:lvl8pPr>
            <a:lvl9pPr marL="3712464" indent="0">
              <a:buNone/>
              <a:defRPr>
                <a:solidFill>
                  <a:schemeClr val="accent1"/>
                </a:solidFill>
                <a:latin typeface="+mj-lt"/>
              </a:defRPr>
            </a:lvl9pPr>
          </a:lstStyle>
          <a:p>
            <a:pPr lvl="0"/>
            <a:r>
              <a:rPr lang="en-US" dirty="0"/>
              <a:t>Quote Here”</a:t>
            </a:r>
          </a:p>
        </p:txBody>
      </p:sp>
      <p:sp>
        <p:nvSpPr>
          <p:cNvPr id="9" name="Text Placeholder 21"/>
          <p:cNvSpPr>
            <a:spLocks noGrp="1"/>
          </p:cNvSpPr>
          <p:nvPr>
            <p:ph type="body" sz="quarter" idx="14" hasCustomPrompt="1"/>
          </p:nvPr>
        </p:nvSpPr>
        <p:spPr>
          <a:xfrm>
            <a:off x="928105" y="4303714"/>
            <a:ext cx="9144234" cy="390393"/>
          </a:xfrm>
        </p:spPr>
        <p:txBody>
          <a:bodyPr anchor="ctr">
            <a:normAutofit/>
          </a:bodyPr>
          <a:lstStyle>
            <a:lvl1pPr marL="0" indent="0">
              <a:lnSpc>
                <a:spcPts val="3000"/>
              </a:lnSpc>
              <a:buClr>
                <a:schemeClr val="accent3"/>
              </a:buClr>
              <a:buSzPct val="115000"/>
              <a:buFont typeface="Arial" charset="0"/>
              <a:buNone/>
              <a:defRPr sz="1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lnSpc>
                <a:spcPts val="3000"/>
              </a:lnSpc>
              <a:buClr>
                <a:schemeClr val="accent3"/>
              </a:buClr>
              <a:buSzPct val="115000"/>
              <a:buFont typeface="Arial" charset="0"/>
              <a:buNone/>
              <a:defRPr sz="1800" b="0" i="0">
                <a:solidFill>
                  <a:schemeClr val="tx1"/>
                </a:solidFill>
                <a:latin typeface="+mj-lt"/>
                <a:ea typeface="Avenir Heavy" charset="0"/>
                <a:cs typeface="Avenir Heavy" charset="0"/>
              </a:defRPr>
            </a:lvl2pPr>
            <a:lvl3pPr marL="0" indent="0">
              <a:lnSpc>
                <a:spcPts val="3000"/>
              </a:lnSpc>
              <a:buClr>
                <a:schemeClr val="accent3"/>
              </a:buClr>
              <a:buSzPct val="115000"/>
              <a:buFont typeface="Arial" charset="0"/>
              <a:buNone/>
              <a:defRPr sz="1800" b="0" i="0">
                <a:solidFill>
                  <a:schemeClr val="tx1"/>
                </a:solidFill>
                <a:latin typeface="+mj-lt"/>
                <a:ea typeface="Avenir Heavy" charset="0"/>
                <a:cs typeface="Avenir Heavy" charset="0"/>
              </a:defRPr>
            </a:lvl3pPr>
            <a:lvl4pPr marL="0" indent="0">
              <a:lnSpc>
                <a:spcPts val="3000"/>
              </a:lnSpc>
              <a:buClr>
                <a:schemeClr val="accent3"/>
              </a:buClr>
              <a:buSzPct val="115000"/>
              <a:buFont typeface="Arial" charset="0"/>
              <a:buNone/>
              <a:defRPr sz="1800" b="0" i="0">
                <a:solidFill>
                  <a:schemeClr val="tx1"/>
                </a:solidFill>
                <a:latin typeface="+mj-lt"/>
                <a:ea typeface="Avenir Heavy" charset="0"/>
                <a:cs typeface="Avenir Heavy" charset="0"/>
              </a:defRPr>
            </a:lvl4pPr>
            <a:lvl5pPr marL="0" indent="0">
              <a:lnSpc>
                <a:spcPts val="3000"/>
              </a:lnSpc>
              <a:buClr>
                <a:schemeClr val="accent3"/>
              </a:buClr>
              <a:buSzPct val="115000"/>
              <a:buFont typeface="Arial" charset="0"/>
              <a:buNone/>
              <a:defRPr sz="1800" b="0" i="0">
                <a:solidFill>
                  <a:schemeClr val="tx1"/>
                </a:solidFill>
                <a:latin typeface="+mj-lt"/>
                <a:ea typeface="Avenir Heavy" charset="0"/>
                <a:cs typeface="Avenir Heavy" charset="0"/>
              </a:defRPr>
            </a:lvl5pPr>
            <a:lvl6pPr marL="0" indent="0">
              <a:buNone/>
              <a:defRPr>
                <a:solidFill>
                  <a:schemeClr val="tx1"/>
                </a:solidFill>
                <a:latin typeface="+mj-lt"/>
              </a:defRPr>
            </a:lvl6pPr>
            <a:lvl7pPr marL="0" indent="0">
              <a:buNone/>
              <a:defRPr>
                <a:solidFill>
                  <a:schemeClr val="tx1"/>
                </a:solidFill>
                <a:latin typeface="+mj-lt"/>
              </a:defRPr>
            </a:lvl7pPr>
            <a:lvl8pPr marL="0" indent="0">
              <a:buNone/>
              <a:defRPr>
                <a:solidFill>
                  <a:schemeClr val="tx1"/>
                </a:solidFill>
                <a:latin typeface="+mj-lt"/>
              </a:defRPr>
            </a:lvl8pPr>
            <a:lvl9pPr marL="0" indent="0">
              <a:buNone/>
              <a:defRPr>
                <a:solidFill>
                  <a:schemeClr val="tx1"/>
                </a:solidFill>
                <a:latin typeface="+mj-lt"/>
              </a:defRPr>
            </a:lvl9pPr>
          </a:lstStyle>
          <a:p>
            <a:pPr lvl="0"/>
            <a:r>
              <a:rPr lang="en-US" dirty="0"/>
              <a:t>Name</a:t>
            </a:r>
          </a:p>
        </p:txBody>
      </p:sp>
      <p:sp>
        <p:nvSpPr>
          <p:cNvPr id="10" name="Text Placeholder 21"/>
          <p:cNvSpPr>
            <a:spLocks noGrp="1"/>
          </p:cNvSpPr>
          <p:nvPr>
            <p:ph type="body" sz="quarter" idx="15" hasCustomPrompt="1"/>
          </p:nvPr>
        </p:nvSpPr>
        <p:spPr>
          <a:xfrm>
            <a:off x="928105" y="4660650"/>
            <a:ext cx="9144234" cy="390393"/>
          </a:xfrm>
        </p:spPr>
        <p:txBody>
          <a:bodyPr anchor="ctr">
            <a:noAutofit/>
          </a:bodyPr>
          <a:lstStyle>
            <a:lvl1pPr marL="0" indent="0">
              <a:lnSpc>
                <a:spcPts val="3000"/>
              </a:lnSpc>
              <a:buClr>
                <a:schemeClr val="accent3"/>
              </a:buClr>
              <a:buSzPct val="115000"/>
              <a:buFont typeface="Arial" charset="0"/>
              <a:buNone/>
              <a:defRPr sz="14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lnSpc>
                <a:spcPts val="3000"/>
              </a:lnSpc>
              <a:buClr>
                <a:schemeClr val="accent3"/>
              </a:buClr>
              <a:buSzPct val="115000"/>
              <a:buFont typeface="Arial" charset="0"/>
              <a:buNone/>
              <a:defRPr sz="1400" b="0" i="0">
                <a:solidFill>
                  <a:schemeClr val="accent1"/>
                </a:solidFill>
                <a:latin typeface="+mn-lt"/>
                <a:ea typeface="Avenir Heavy" charset="0"/>
                <a:cs typeface="Avenir Heavy" charset="0"/>
              </a:defRPr>
            </a:lvl2pPr>
            <a:lvl3pPr marL="0" indent="0">
              <a:lnSpc>
                <a:spcPts val="3000"/>
              </a:lnSpc>
              <a:buClr>
                <a:schemeClr val="accent3"/>
              </a:buClr>
              <a:buSzPct val="115000"/>
              <a:buFont typeface="Arial" charset="0"/>
              <a:buNone/>
              <a:defRPr sz="1400" b="0" i="0">
                <a:solidFill>
                  <a:schemeClr val="accent1"/>
                </a:solidFill>
                <a:latin typeface="+mn-lt"/>
                <a:ea typeface="Avenir Heavy" charset="0"/>
                <a:cs typeface="Avenir Heavy" charset="0"/>
              </a:defRPr>
            </a:lvl3pPr>
            <a:lvl4pPr marL="0" indent="0">
              <a:lnSpc>
                <a:spcPts val="3000"/>
              </a:lnSpc>
              <a:buClr>
                <a:schemeClr val="accent3"/>
              </a:buClr>
              <a:buSzPct val="115000"/>
              <a:buFont typeface="Arial" charset="0"/>
              <a:buNone/>
              <a:defRPr sz="1400" b="0" i="0">
                <a:solidFill>
                  <a:schemeClr val="accent1"/>
                </a:solidFill>
                <a:latin typeface="+mn-lt"/>
                <a:ea typeface="Avenir Heavy" charset="0"/>
                <a:cs typeface="Avenir Heavy" charset="0"/>
              </a:defRPr>
            </a:lvl4pPr>
            <a:lvl5pPr marL="0" indent="0">
              <a:lnSpc>
                <a:spcPts val="3000"/>
              </a:lnSpc>
              <a:buClr>
                <a:schemeClr val="accent3"/>
              </a:buClr>
              <a:buSzPct val="115000"/>
              <a:buFont typeface="Arial" charset="0"/>
              <a:buNone/>
              <a:defRPr sz="1400" b="0" i="0">
                <a:solidFill>
                  <a:schemeClr val="accent1"/>
                </a:solidFill>
                <a:latin typeface="+mn-lt"/>
                <a:ea typeface="Avenir Heavy" charset="0"/>
                <a:cs typeface="Avenir Heavy" charset="0"/>
              </a:defRPr>
            </a:lvl5pPr>
            <a:lvl6pPr marL="0" indent="0">
              <a:buNone/>
              <a:defRPr sz="1400">
                <a:solidFill>
                  <a:schemeClr val="accent1"/>
                </a:solidFill>
              </a:defRPr>
            </a:lvl6pPr>
            <a:lvl7pPr marL="0" indent="0">
              <a:buNone/>
              <a:defRPr sz="1400">
                <a:solidFill>
                  <a:schemeClr val="accent1"/>
                </a:solidFill>
              </a:defRPr>
            </a:lvl7pPr>
            <a:lvl8pPr marL="0" indent="0">
              <a:buNone/>
              <a:defRPr sz="1400">
                <a:solidFill>
                  <a:schemeClr val="accent1"/>
                </a:solidFill>
              </a:defRPr>
            </a:lvl8pPr>
            <a:lvl9pPr marL="0" indent="0">
              <a:buNone/>
              <a:defRPr sz="1400">
                <a:solidFill>
                  <a:schemeClr val="accent1"/>
                </a:solidFill>
              </a:defRPr>
            </a:lvl9pPr>
          </a:lstStyle>
          <a:p>
            <a:pPr lvl="0"/>
            <a:r>
              <a:rPr lang="en-US" dirty="0"/>
              <a:t>Title | Company</a:t>
            </a:r>
          </a:p>
        </p:txBody>
      </p:sp>
      <p:grpSp>
        <p:nvGrpSpPr>
          <p:cNvPr id="7" name="Group 6">
            <a:extLst>
              <a:ext uri="{FF2B5EF4-FFF2-40B4-BE49-F238E27FC236}">
                <a16:creationId xmlns:a16="http://schemas.microsoft.com/office/drawing/2014/main" id="{A8D47E0A-11D0-2D55-FDE2-BE623E34499E}"/>
              </a:ext>
            </a:extLst>
          </p:cNvPr>
          <p:cNvGrpSpPr/>
          <p:nvPr userDrawn="1"/>
        </p:nvGrpSpPr>
        <p:grpSpPr>
          <a:xfrm>
            <a:off x="609599" y="6399813"/>
            <a:ext cx="1494469" cy="284163"/>
            <a:chOff x="609599" y="6399813"/>
            <a:chExt cx="1494469" cy="284163"/>
          </a:xfrm>
        </p:grpSpPr>
        <p:pic>
          <p:nvPicPr>
            <p:cNvPr id="11" name="Picture 10">
              <a:extLst>
                <a:ext uri="{FF2B5EF4-FFF2-40B4-BE49-F238E27FC236}">
                  <a16:creationId xmlns:a16="http://schemas.microsoft.com/office/drawing/2014/main" id="{4DF530AD-DC18-143C-95CB-A85432FBB7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12" name="TextBox 11">
              <a:extLst>
                <a:ext uri="{FF2B5EF4-FFF2-40B4-BE49-F238E27FC236}">
                  <a16:creationId xmlns:a16="http://schemas.microsoft.com/office/drawing/2014/main" id="{18DEB16F-D713-AFB9-7B3D-0ADE68812B73}"/>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4" name="Slide Number Placeholder 5">
            <a:extLst>
              <a:ext uri="{FF2B5EF4-FFF2-40B4-BE49-F238E27FC236}">
                <a16:creationId xmlns:a16="http://schemas.microsoft.com/office/drawing/2014/main" id="{C92C7347-A9E8-8685-5DED-61C8ABCD712C}"/>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
        <p:nvSpPr>
          <p:cNvPr id="2" name="Text Placeholder 21">
            <a:extLst>
              <a:ext uri="{FF2B5EF4-FFF2-40B4-BE49-F238E27FC236}">
                <a16:creationId xmlns:a16="http://schemas.microsoft.com/office/drawing/2014/main" id="{2B268D9C-D324-A5B6-4144-7A648E9995E8}"/>
              </a:ext>
            </a:extLst>
          </p:cNvPr>
          <p:cNvSpPr>
            <a:spLocks noGrp="1"/>
          </p:cNvSpPr>
          <p:nvPr>
            <p:ph type="body" sz="quarter" idx="16" hasCustomPrompt="1"/>
          </p:nvPr>
        </p:nvSpPr>
        <p:spPr>
          <a:xfrm>
            <a:off x="690599" y="1378540"/>
            <a:ext cx="237506" cy="390393"/>
          </a:xfrm>
        </p:spPr>
        <p:txBody>
          <a:bodyPr anchor="t">
            <a:normAutofit/>
          </a:bodyPr>
          <a:lstStyle>
            <a:lvl1pPr marL="0" indent="0">
              <a:lnSpc>
                <a:spcPts val="3500"/>
              </a:lnSpc>
              <a:buClr>
                <a:schemeClr val="accent3"/>
              </a:buClr>
              <a:buSzPct val="115000"/>
              <a:buFont typeface="Arial" charset="0"/>
              <a:buNone/>
              <a:defRPr sz="2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nSpc>
                <a:spcPts val="3000"/>
              </a:lnSpc>
              <a:buClr>
                <a:schemeClr val="accent3"/>
              </a:buClr>
              <a:buSzPct val="115000"/>
              <a:buFont typeface="Arial" charset="0"/>
              <a:buNone/>
              <a:defRPr sz="2400" b="0" i="0">
                <a:solidFill>
                  <a:schemeClr val="accent1"/>
                </a:solidFill>
                <a:latin typeface="+mj-lt"/>
                <a:ea typeface="Avenir Heavy" charset="0"/>
                <a:cs typeface="Avenir Heavy" charset="0"/>
              </a:defRPr>
            </a:lvl2pPr>
            <a:lvl3pPr marL="914400" indent="0">
              <a:lnSpc>
                <a:spcPts val="3000"/>
              </a:lnSpc>
              <a:buClr>
                <a:schemeClr val="accent3"/>
              </a:buClr>
              <a:buSzPct val="115000"/>
              <a:buFont typeface="Arial" charset="0"/>
              <a:buNone/>
              <a:defRPr sz="2400" b="0" i="0">
                <a:solidFill>
                  <a:schemeClr val="accent1"/>
                </a:solidFill>
                <a:latin typeface="+mj-lt"/>
                <a:ea typeface="Avenir Heavy" charset="0"/>
                <a:cs typeface="Avenir Heavy" charset="0"/>
              </a:defRPr>
            </a:lvl3pPr>
            <a:lvl4pPr marL="1371600" indent="0">
              <a:lnSpc>
                <a:spcPts val="3000"/>
              </a:lnSpc>
              <a:buClr>
                <a:schemeClr val="accent3"/>
              </a:buClr>
              <a:buSzPct val="115000"/>
              <a:buFont typeface="Arial" charset="0"/>
              <a:buNone/>
              <a:defRPr sz="2400" b="0" i="0">
                <a:solidFill>
                  <a:schemeClr val="accent1"/>
                </a:solidFill>
                <a:latin typeface="+mj-lt"/>
                <a:ea typeface="Avenir Heavy" charset="0"/>
                <a:cs typeface="Avenir Heavy" charset="0"/>
              </a:defRPr>
            </a:lvl4pPr>
            <a:lvl5pPr marL="1828800" indent="0">
              <a:lnSpc>
                <a:spcPts val="3000"/>
              </a:lnSpc>
              <a:buClr>
                <a:schemeClr val="accent3"/>
              </a:buClr>
              <a:buSzPct val="115000"/>
              <a:buFont typeface="Arial" charset="0"/>
              <a:buNone/>
              <a:defRPr sz="2400" b="0" i="0">
                <a:solidFill>
                  <a:schemeClr val="accent1"/>
                </a:solidFill>
                <a:latin typeface="+mj-lt"/>
                <a:ea typeface="Avenir Heavy" charset="0"/>
                <a:cs typeface="Avenir Heavy" charset="0"/>
              </a:defRPr>
            </a:lvl5pPr>
            <a:lvl6pPr marL="2340864" indent="0">
              <a:buNone/>
              <a:defRPr>
                <a:solidFill>
                  <a:schemeClr val="accent1"/>
                </a:solidFill>
                <a:latin typeface="+mj-lt"/>
              </a:defRPr>
            </a:lvl6pPr>
            <a:lvl7pPr marL="2798064" indent="0">
              <a:buNone/>
              <a:defRPr>
                <a:solidFill>
                  <a:schemeClr val="accent1"/>
                </a:solidFill>
                <a:latin typeface="+mj-lt"/>
              </a:defRPr>
            </a:lvl7pPr>
            <a:lvl8pPr marL="3255264" indent="0">
              <a:buNone/>
              <a:defRPr>
                <a:latin typeface="+mj-lt"/>
              </a:defRPr>
            </a:lvl8pPr>
            <a:lvl9pPr marL="3712464" indent="0">
              <a:buNone/>
              <a:defRPr>
                <a:solidFill>
                  <a:schemeClr val="accent1"/>
                </a:solidFill>
                <a:latin typeface="+mj-lt"/>
              </a:defRPr>
            </a:lvl9pPr>
          </a:lstStyle>
          <a:p>
            <a:pPr lvl="0"/>
            <a:r>
              <a:rPr lang="en-US" dirty="0"/>
              <a:t>“</a:t>
            </a:r>
          </a:p>
        </p:txBody>
      </p:sp>
    </p:spTree>
    <p:extLst>
      <p:ext uri="{BB962C8B-B14F-4D97-AF65-F5344CB8AC3E}">
        <p14:creationId xmlns:p14="http://schemas.microsoft.com/office/powerpoint/2010/main" val="95349410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ng Table">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7012B162-254B-5888-36F5-EC595E5BE008}"/>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1"/>
          <p:cNvSpPr>
            <a:spLocks noGrp="1"/>
          </p:cNvSpPr>
          <p:nvPr>
            <p:ph type="body" sz="quarter" idx="13" hasCustomPrompt="1"/>
          </p:nvPr>
        </p:nvSpPr>
        <p:spPr>
          <a:xfrm>
            <a:off x="6410998" y="442407"/>
            <a:ext cx="5171401" cy="645729"/>
          </a:xfrm>
        </p:spPr>
        <p:txBody>
          <a:bodyPr anchor="b">
            <a:normAutofit/>
          </a:bodyPr>
          <a:lstStyle>
            <a:lvl1pPr marL="0" indent="0">
              <a:lnSpc>
                <a:spcPts val="2400"/>
              </a:lnSpc>
              <a:buClr>
                <a:schemeClr val="accent3"/>
              </a:buClr>
              <a:buSzPct val="115000"/>
              <a:buFont typeface="Arial" charset="0"/>
              <a:buNone/>
              <a:defRPr sz="1800">
                <a:solidFill>
                  <a:schemeClr val="accent1"/>
                </a:solidFill>
                <a:latin typeface="Trebuchet MS" panose="020B0703020202090204" pitchFamily="34" charset="0"/>
              </a:defRPr>
            </a:lvl1pPr>
            <a:lvl2pPr marL="0" indent="0">
              <a:lnSpc>
                <a:spcPts val="2400"/>
              </a:lnSpc>
              <a:buClr>
                <a:schemeClr val="accent3"/>
              </a:buClr>
              <a:buSzPct val="115000"/>
              <a:buFont typeface="Arial" charset="0"/>
              <a:buNone/>
              <a:defRPr sz="1800">
                <a:solidFill>
                  <a:schemeClr val="accent1"/>
                </a:solidFill>
              </a:defRPr>
            </a:lvl2pPr>
            <a:lvl3pPr marL="0" indent="0">
              <a:lnSpc>
                <a:spcPts val="2400"/>
              </a:lnSpc>
              <a:buClr>
                <a:schemeClr val="accent3"/>
              </a:buClr>
              <a:buSzPct val="115000"/>
              <a:buFont typeface="Arial" charset="0"/>
              <a:buNone/>
              <a:defRPr sz="1800">
                <a:solidFill>
                  <a:schemeClr val="accent1"/>
                </a:solidFill>
              </a:defRPr>
            </a:lvl3pPr>
            <a:lvl4pPr marL="0" indent="0">
              <a:lnSpc>
                <a:spcPts val="2400"/>
              </a:lnSpc>
              <a:buClr>
                <a:schemeClr val="accent3"/>
              </a:buClr>
              <a:buSzPct val="115000"/>
              <a:buFont typeface="Arial" charset="0"/>
              <a:buNone/>
              <a:defRPr sz="1800">
                <a:solidFill>
                  <a:schemeClr val="accent1"/>
                </a:solidFill>
              </a:defRPr>
            </a:lvl4pPr>
            <a:lvl5pPr marL="0" indent="0">
              <a:lnSpc>
                <a:spcPts val="2400"/>
              </a:lnSpc>
              <a:buClr>
                <a:schemeClr val="accent3"/>
              </a:buClr>
              <a:buSzPct val="115000"/>
              <a:buFont typeface="Arial" charset="0"/>
              <a:buNone/>
              <a:defRPr sz="1800">
                <a:solidFill>
                  <a:schemeClr val="accent1"/>
                </a:solidFill>
              </a:defRPr>
            </a:lvl5pPr>
            <a:lvl6pPr marL="0" indent="0">
              <a:buNone/>
              <a:defRPr/>
            </a:lvl6pPr>
            <a:lvl7pPr marL="0" indent="0">
              <a:buNone/>
              <a:defRPr/>
            </a:lvl7pPr>
            <a:lvl8pPr marL="0" indent="0">
              <a:buNone/>
              <a:defRPr/>
            </a:lvl8pPr>
            <a:lvl9pPr marL="0" indent="0">
              <a:buNone/>
              <a:defRPr/>
            </a:lvl9pPr>
          </a:lstStyle>
          <a:p>
            <a:pPr lvl="0"/>
            <a:r>
              <a:rPr lang="en-US" dirty="0"/>
              <a:t>Description</a:t>
            </a:r>
          </a:p>
        </p:txBody>
      </p:sp>
      <p:sp>
        <p:nvSpPr>
          <p:cNvPr id="5" name="Table Placeholder 4"/>
          <p:cNvSpPr>
            <a:spLocks noGrp="1"/>
          </p:cNvSpPr>
          <p:nvPr>
            <p:ph type="tbl" sz="quarter" idx="14"/>
          </p:nvPr>
        </p:nvSpPr>
        <p:spPr>
          <a:xfrm>
            <a:off x="609601" y="1943100"/>
            <a:ext cx="10972799" cy="4229099"/>
          </a:xfrm>
        </p:spPr>
        <p:txBody>
          <a:bodyPr/>
          <a:lstStyle>
            <a:lvl1pPr marL="0" indent="0">
              <a:buSzPct val="100000"/>
              <a:buFont typeface="+mj-lt"/>
              <a:buNone/>
              <a:defRPr>
                <a:latin typeface="Trebuchet MS" panose="020B0703020202090204" pitchFamily="34" charset="0"/>
              </a:defRPr>
            </a:lvl1pPr>
          </a:lstStyle>
          <a:p>
            <a:r>
              <a:rPr lang="en-US" dirty="0"/>
              <a:t>Click icon to add table</a:t>
            </a:r>
          </a:p>
        </p:txBody>
      </p:sp>
      <p:sp>
        <p:nvSpPr>
          <p:cNvPr id="20" name="Title Placeholder 1">
            <a:extLst>
              <a:ext uri="{FF2B5EF4-FFF2-40B4-BE49-F238E27FC236}">
                <a16:creationId xmlns:a16="http://schemas.microsoft.com/office/drawing/2014/main" id="{8D4C28DF-2BAD-401C-953F-30196FD452AE}"/>
              </a:ext>
            </a:extLst>
          </p:cNvPr>
          <p:cNvSpPr>
            <a:spLocks noGrp="1"/>
          </p:cNvSpPr>
          <p:nvPr>
            <p:ph type="title"/>
          </p:nvPr>
        </p:nvSpPr>
        <p:spPr>
          <a:xfrm>
            <a:off x="609600" y="438912"/>
            <a:ext cx="5486399" cy="649224"/>
          </a:xfrm>
          <a:prstGeom prst="rect">
            <a:avLst/>
          </a:prstGeom>
        </p:spPr>
        <p:txBody>
          <a:bodyPr vert="horz" lIns="0" tIns="0" rIns="0" bIns="0" rtlCol="0" anchor="b" anchorCtr="0">
            <a:normAutofit/>
          </a:bodyPr>
          <a:lstStyle>
            <a:lvl1pPr>
              <a:defRPr>
                <a:latin typeface="Trebuchet MS" panose="020B0703020202090204" pitchFamily="34" charset="0"/>
              </a:defRPr>
            </a:lvl1pPr>
          </a:lstStyle>
          <a:p>
            <a:r>
              <a:rPr lang="en-US" dirty="0"/>
              <a:t>Click to edit Master title style</a:t>
            </a:r>
          </a:p>
        </p:txBody>
      </p:sp>
      <p:sp>
        <p:nvSpPr>
          <p:cNvPr id="32" name="Subtitle 2">
            <a:extLst>
              <a:ext uri="{FF2B5EF4-FFF2-40B4-BE49-F238E27FC236}">
                <a16:creationId xmlns:a16="http://schemas.microsoft.com/office/drawing/2014/main" id="{B3008B66-CCFF-4F84-92FE-ADAE2C22AA5B}"/>
              </a:ext>
            </a:extLst>
          </p:cNvPr>
          <p:cNvSpPr>
            <a:spLocks noGrp="1"/>
          </p:cNvSpPr>
          <p:nvPr>
            <p:ph type="subTitle" idx="1" hasCustomPrompt="1"/>
          </p:nvPr>
        </p:nvSpPr>
        <p:spPr>
          <a:xfrm>
            <a:off x="609599" y="1229385"/>
            <a:ext cx="5486401"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7" name="Group 6">
            <a:extLst>
              <a:ext uri="{FF2B5EF4-FFF2-40B4-BE49-F238E27FC236}">
                <a16:creationId xmlns:a16="http://schemas.microsoft.com/office/drawing/2014/main" id="{678F806E-5439-1E73-CDD0-142411F45420}"/>
              </a:ext>
            </a:extLst>
          </p:cNvPr>
          <p:cNvGrpSpPr/>
          <p:nvPr userDrawn="1"/>
        </p:nvGrpSpPr>
        <p:grpSpPr>
          <a:xfrm>
            <a:off x="609599" y="6399813"/>
            <a:ext cx="1494469" cy="284163"/>
            <a:chOff x="609599" y="6399813"/>
            <a:chExt cx="1494469" cy="284163"/>
          </a:xfrm>
        </p:grpSpPr>
        <p:pic>
          <p:nvPicPr>
            <p:cNvPr id="8" name="Picture 7">
              <a:extLst>
                <a:ext uri="{FF2B5EF4-FFF2-40B4-BE49-F238E27FC236}">
                  <a16:creationId xmlns:a16="http://schemas.microsoft.com/office/drawing/2014/main" id="{6FE40242-4A70-0384-926C-1068361A51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9" name="TextBox 8">
              <a:extLst>
                <a:ext uri="{FF2B5EF4-FFF2-40B4-BE49-F238E27FC236}">
                  <a16:creationId xmlns:a16="http://schemas.microsoft.com/office/drawing/2014/main" id="{56BABC69-6206-B2B2-78DC-0BA94CEAB748}"/>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0" name="Slide Number Placeholder 5">
            <a:extLst>
              <a:ext uri="{FF2B5EF4-FFF2-40B4-BE49-F238E27FC236}">
                <a16:creationId xmlns:a16="http://schemas.microsoft.com/office/drawing/2014/main" id="{3FD94CB0-904D-0317-C785-248F9CF613A5}"/>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523777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ort Table">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C649D4BE-314D-7141-F770-CABEE3F2D434}"/>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1"/>
          <p:cNvSpPr>
            <a:spLocks noGrp="1"/>
          </p:cNvSpPr>
          <p:nvPr>
            <p:ph type="body" sz="quarter" idx="13" hasCustomPrompt="1"/>
          </p:nvPr>
        </p:nvSpPr>
        <p:spPr>
          <a:xfrm>
            <a:off x="8491728" y="1943101"/>
            <a:ext cx="3090672" cy="4229100"/>
          </a:xfrm>
        </p:spPr>
        <p:txBody>
          <a:bodyPr anchor="t">
            <a:normAutofit/>
          </a:bodyPr>
          <a:lstStyle>
            <a:lvl1pPr marL="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1pPr>
            <a:lvl2pPr marL="0" indent="0">
              <a:lnSpc>
                <a:spcPts val="2400"/>
              </a:lnSpc>
              <a:buClr>
                <a:schemeClr val="accent3"/>
              </a:buClr>
              <a:buSzPct val="115000"/>
              <a:buFont typeface="Arial" charset="0"/>
              <a:buNone/>
              <a:defRPr sz="1800">
                <a:solidFill>
                  <a:schemeClr val="accent1"/>
                </a:solidFill>
              </a:defRPr>
            </a:lvl2pPr>
            <a:lvl3pPr marL="0" indent="0">
              <a:lnSpc>
                <a:spcPts val="2400"/>
              </a:lnSpc>
              <a:buClr>
                <a:schemeClr val="accent3"/>
              </a:buClr>
              <a:buSzPct val="115000"/>
              <a:buFont typeface="Arial" charset="0"/>
              <a:buNone/>
              <a:defRPr sz="1800">
                <a:solidFill>
                  <a:schemeClr val="accent1"/>
                </a:solidFill>
              </a:defRPr>
            </a:lvl3pPr>
            <a:lvl4pPr marL="0" indent="0">
              <a:lnSpc>
                <a:spcPts val="2400"/>
              </a:lnSpc>
              <a:buClr>
                <a:schemeClr val="accent3"/>
              </a:buClr>
              <a:buSzPct val="115000"/>
              <a:buFont typeface="Arial" charset="0"/>
              <a:buNone/>
              <a:defRPr sz="1800">
                <a:solidFill>
                  <a:schemeClr val="accent1"/>
                </a:solidFill>
              </a:defRPr>
            </a:lvl4pPr>
            <a:lvl5pPr marL="0" indent="0">
              <a:lnSpc>
                <a:spcPts val="2400"/>
              </a:lnSpc>
              <a:buClr>
                <a:schemeClr val="accent3"/>
              </a:buClr>
              <a:buSzPct val="115000"/>
              <a:buFont typeface="Arial" charset="0"/>
              <a:buNone/>
              <a:defRPr sz="1800">
                <a:solidFill>
                  <a:schemeClr val="accent1"/>
                </a:solidFill>
              </a:defRPr>
            </a:lvl5pPr>
            <a:lvl6pPr marL="0" indent="0">
              <a:buNone/>
              <a:defRPr/>
            </a:lvl6pPr>
            <a:lvl7pPr marL="0" indent="0">
              <a:buNone/>
              <a:defRPr/>
            </a:lvl7pPr>
            <a:lvl8pPr marL="0" indent="0">
              <a:buNone/>
              <a:defRPr/>
            </a:lvl8pPr>
            <a:lvl9pPr marL="0" indent="0">
              <a:buNone/>
              <a:defRPr/>
            </a:lvl9pPr>
          </a:lstStyle>
          <a:p>
            <a:pPr lvl="0"/>
            <a:r>
              <a:rPr lang="en-US" dirty="0"/>
              <a:t>Description</a:t>
            </a:r>
          </a:p>
        </p:txBody>
      </p:sp>
      <p:sp>
        <p:nvSpPr>
          <p:cNvPr id="12" name="Table Placeholder 4"/>
          <p:cNvSpPr>
            <a:spLocks noGrp="1"/>
          </p:cNvSpPr>
          <p:nvPr>
            <p:ph type="tbl" sz="quarter" idx="14"/>
          </p:nvPr>
        </p:nvSpPr>
        <p:spPr>
          <a:xfrm>
            <a:off x="609600" y="1943101"/>
            <a:ext cx="7604167" cy="4229100"/>
          </a:xfrm>
        </p:spPr>
        <p:txBody>
          <a:bodyPr/>
          <a:lstStyle>
            <a:lvl1pPr marL="0" indent="0">
              <a:buNone/>
              <a:defRPr>
                <a:latin typeface="Trebuchet MS" panose="020B0703020202090204" pitchFamily="34" charset="0"/>
              </a:defRPr>
            </a:lvl1pPr>
          </a:lstStyle>
          <a:p>
            <a:r>
              <a:rPr lang="en-US" dirty="0"/>
              <a:t>Click icon to add table</a:t>
            </a:r>
          </a:p>
        </p:txBody>
      </p:sp>
      <p:sp>
        <p:nvSpPr>
          <p:cNvPr id="20" name="Title Placeholder 1">
            <a:extLst>
              <a:ext uri="{FF2B5EF4-FFF2-40B4-BE49-F238E27FC236}">
                <a16:creationId xmlns:a16="http://schemas.microsoft.com/office/drawing/2014/main" id="{CB367453-2A87-46EE-8274-5E94128FD87D}"/>
              </a:ext>
            </a:extLst>
          </p:cNvPr>
          <p:cNvSpPr>
            <a:spLocks noGrp="1"/>
          </p:cNvSpPr>
          <p:nvPr>
            <p:ph type="title"/>
          </p:nvPr>
        </p:nvSpPr>
        <p:spPr>
          <a:xfrm>
            <a:off x="609600" y="438912"/>
            <a:ext cx="10972800" cy="649224"/>
          </a:xfrm>
          <a:prstGeom prst="rect">
            <a:avLst/>
          </a:prstGeom>
        </p:spPr>
        <p:txBody>
          <a:bodyPr vert="horz" lIns="0" tIns="0" rIns="0" bIns="0" rtlCol="0" anchor="b" anchorCtr="0">
            <a:normAutofit/>
          </a:bodyPr>
          <a:lstStyle>
            <a:lvl1pPr>
              <a:defRPr>
                <a:latin typeface="Trebuchet MS" panose="020B0703020202090204" pitchFamily="34" charset="0"/>
              </a:defRPr>
            </a:lvl1pPr>
          </a:lstStyle>
          <a:p>
            <a:r>
              <a:rPr lang="en-US" dirty="0"/>
              <a:t>Click to edit Master title style</a:t>
            </a:r>
          </a:p>
        </p:txBody>
      </p:sp>
      <p:sp>
        <p:nvSpPr>
          <p:cNvPr id="29" name="Subtitle 2">
            <a:extLst>
              <a:ext uri="{FF2B5EF4-FFF2-40B4-BE49-F238E27FC236}">
                <a16:creationId xmlns:a16="http://schemas.microsoft.com/office/drawing/2014/main" id="{7E7CE645-53F2-4619-B165-E38ED64EC990}"/>
              </a:ext>
            </a:extLst>
          </p:cNvPr>
          <p:cNvSpPr>
            <a:spLocks noGrp="1"/>
          </p:cNvSpPr>
          <p:nvPr>
            <p:ph type="subTitle" idx="1" hasCustomPrompt="1"/>
          </p:nvPr>
        </p:nvSpPr>
        <p:spPr>
          <a:xfrm>
            <a:off x="609598" y="1229385"/>
            <a:ext cx="10972800"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6" name="Group 5">
            <a:extLst>
              <a:ext uri="{FF2B5EF4-FFF2-40B4-BE49-F238E27FC236}">
                <a16:creationId xmlns:a16="http://schemas.microsoft.com/office/drawing/2014/main" id="{558C2EED-554C-4CD7-54D7-2927E200B3AC}"/>
              </a:ext>
            </a:extLst>
          </p:cNvPr>
          <p:cNvGrpSpPr/>
          <p:nvPr userDrawn="1"/>
        </p:nvGrpSpPr>
        <p:grpSpPr>
          <a:xfrm>
            <a:off x="609599" y="6399813"/>
            <a:ext cx="1494469" cy="284163"/>
            <a:chOff x="609599" y="6399813"/>
            <a:chExt cx="1494469" cy="284163"/>
          </a:xfrm>
        </p:grpSpPr>
        <p:pic>
          <p:nvPicPr>
            <p:cNvPr id="7" name="Picture 6">
              <a:extLst>
                <a:ext uri="{FF2B5EF4-FFF2-40B4-BE49-F238E27FC236}">
                  <a16:creationId xmlns:a16="http://schemas.microsoft.com/office/drawing/2014/main" id="{13BD4EEC-E4B7-B361-5CF1-1DF4FCD7A3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8" name="TextBox 7">
              <a:extLst>
                <a:ext uri="{FF2B5EF4-FFF2-40B4-BE49-F238E27FC236}">
                  <a16:creationId xmlns:a16="http://schemas.microsoft.com/office/drawing/2014/main" id="{F0CFB9C5-681D-F816-6F40-CE0E18B69000}"/>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9" name="Slide Number Placeholder 5">
            <a:extLst>
              <a:ext uri="{FF2B5EF4-FFF2-40B4-BE49-F238E27FC236}">
                <a16:creationId xmlns:a16="http://schemas.microsoft.com/office/drawing/2014/main" id="{B99833F2-2127-E3CC-FB64-4D8C4232C2F5}"/>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174267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5A19A17D-B7FE-93FB-52D7-01147C5FA297}"/>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1"/>
          <p:cNvSpPr>
            <a:spLocks noGrp="1"/>
          </p:cNvSpPr>
          <p:nvPr>
            <p:ph type="body" sz="quarter" idx="13" hasCustomPrompt="1"/>
          </p:nvPr>
        </p:nvSpPr>
        <p:spPr>
          <a:xfrm>
            <a:off x="8491728" y="1943100"/>
            <a:ext cx="3090672" cy="4229100"/>
          </a:xfrm>
        </p:spPr>
        <p:txBody>
          <a:bodyPr anchor="t">
            <a:normAutofit/>
          </a:bodyPr>
          <a:lstStyle>
            <a:lvl1pPr marL="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1pPr>
            <a:lvl2pPr marL="0" indent="0">
              <a:lnSpc>
                <a:spcPts val="2400"/>
              </a:lnSpc>
              <a:buClr>
                <a:schemeClr val="accent3"/>
              </a:buClr>
              <a:buSzPct val="115000"/>
              <a:buFont typeface="Arial" charset="0"/>
              <a:buNone/>
              <a:defRPr sz="1800">
                <a:solidFill>
                  <a:schemeClr val="accent1"/>
                </a:solidFill>
              </a:defRPr>
            </a:lvl2pPr>
            <a:lvl3pPr marL="0" indent="0">
              <a:lnSpc>
                <a:spcPts val="2400"/>
              </a:lnSpc>
              <a:buClr>
                <a:schemeClr val="accent3"/>
              </a:buClr>
              <a:buSzPct val="115000"/>
              <a:buFont typeface="Arial" charset="0"/>
              <a:buNone/>
              <a:defRPr sz="1800">
                <a:solidFill>
                  <a:schemeClr val="accent1"/>
                </a:solidFill>
              </a:defRPr>
            </a:lvl3pPr>
            <a:lvl4pPr marL="0" indent="0">
              <a:lnSpc>
                <a:spcPts val="2400"/>
              </a:lnSpc>
              <a:buClr>
                <a:schemeClr val="accent3"/>
              </a:buClr>
              <a:buSzPct val="115000"/>
              <a:buFont typeface="Arial" charset="0"/>
              <a:buNone/>
              <a:defRPr sz="1800">
                <a:solidFill>
                  <a:schemeClr val="accent1"/>
                </a:solidFill>
              </a:defRPr>
            </a:lvl4pPr>
            <a:lvl5pPr marL="0" indent="0">
              <a:lnSpc>
                <a:spcPts val="2400"/>
              </a:lnSpc>
              <a:buClr>
                <a:schemeClr val="accent3"/>
              </a:buClr>
              <a:buSzPct val="115000"/>
              <a:buFont typeface="Arial" charset="0"/>
              <a:buNone/>
              <a:defRPr sz="1800">
                <a:solidFill>
                  <a:schemeClr val="accent1"/>
                </a:solidFill>
              </a:defRPr>
            </a:lvl5pPr>
            <a:lvl6pPr marL="0" indent="0">
              <a:buNone/>
              <a:defRPr/>
            </a:lvl6pPr>
            <a:lvl7pPr marL="0" indent="0">
              <a:buNone/>
              <a:defRPr/>
            </a:lvl7pPr>
            <a:lvl8pPr marL="0" indent="0">
              <a:buNone/>
              <a:defRPr/>
            </a:lvl8pPr>
            <a:lvl9pPr marL="0" indent="0">
              <a:buNone/>
              <a:defRPr/>
            </a:lvl9pPr>
          </a:lstStyle>
          <a:p>
            <a:pPr lvl="0"/>
            <a:r>
              <a:rPr lang="en-US" dirty="0"/>
              <a:t>Description</a:t>
            </a:r>
          </a:p>
        </p:txBody>
      </p:sp>
      <p:sp>
        <p:nvSpPr>
          <p:cNvPr id="5" name="Chart Placeholder 4"/>
          <p:cNvSpPr>
            <a:spLocks noGrp="1"/>
          </p:cNvSpPr>
          <p:nvPr>
            <p:ph type="chart" sz="quarter" idx="14"/>
          </p:nvPr>
        </p:nvSpPr>
        <p:spPr>
          <a:xfrm>
            <a:off x="609600" y="1943100"/>
            <a:ext cx="7607808" cy="4229100"/>
          </a:xfrm>
        </p:spPr>
        <p:txBody>
          <a:bodyPr/>
          <a:lstStyle>
            <a:lvl1pPr marL="0" indent="0">
              <a:buNone/>
              <a:defRPr>
                <a:latin typeface="Trebuchet MS" panose="020B0703020202090204" pitchFamily="34" charset="0"/>
              </a:defRPr>
            </a:lvl1pPr>
          </a:lstStyle>
          <a:p>
            <a:r>
              <a:rPr lang="en-US" dirty="0"/>
              <a:t>Click icon to add chart</a:t>
            </a:r>
          </a:p>
        </p:txBody>
      </p:sp>
      <p:sp>
        <p:nvSpPr>
          <p:cNvPr id="20" name="Title Placeholder 1">
            <a:extLst>
              <a:ext uri="{FF2B5EF4-FFF2-40B4-BE49-F238E27FC236}">
                <a16:creationId xmlns:a16="http://schemas.microsoft.com/office/drawing/2014/main" id="{ECDB8EFE-A0BD-4C6D-9272-D588712A91AA}"/>
              </a:ext>
            </a:extLst>
          </p:cNvPr>
          <p:cNvSpPr>
            <a:spLocks noGrp="1"/>
          </p:cNvSpPr>
          <p:nvPr>
            <p:ph type="title"/>
          </p:nvPr>
        </p:nvSpPr>
        <p:spPr>
          <a:xfrm>
            <a:off x="609600" y="438912"/>
            <a:ext cx="10972800" cy="649224"/>
          </a:xfrm>
          <a:prstGeom prst="rect">
            <a:avLst/>
          </a:prstGeom>
        </p:spPr>
        <p:txBody>
          <a:bodyPr vert="horz" lIns="0" tIns="0" rIns="0" bIns="0" rtlCol="0" anchor="b" anchorCtr="0">
            <a:normAutofit/>
          </a:bodyPr>
          <a:lstStyle>
            <a:lvl1pPr>
              <a:defRPr>
                <a:latin typeface="Trebuchet MS" panose="020B0703020202090204" pitchFamily="34" charset="0"/>
              </a:defRPr>
            </a:lvl1pPr>
          </a:lstStyle>
          <a:p>
            <a:r>
              <a:rPr lang="en-US" dirty="0"/>
              <a:t>Click to edit Master title style</a:t>
            </a:r>
          </a:p>
        </p:txBody>
      </p:sp>
      <p:sp>
        <p:nvSpPr>
          <p:cNvPr id="29" name="Subtitle 2">
            <a:extLst>
              <a:ext uri="{FF2B5EF4-FFF2-40B4-BE49-F238E27FC236}">
                <a16:creationId xmlns:a16="http://schemas.microsoft.com/office/drawing/2014/main" id="{F9CD15AE-7BFC-4D90-868A-0EBF308D8663}"/>
              </a:ext>
            </a:extLst>
          </p:cNvPr>
          <p:cNvSpPr>
            <a:spLocks noGrp="1"/>
          </p:cNvSpPr>
          <p:nvPr>
            <p:ph type="subTitle" idx="1" hasCustomPrompt="1"/>
          </p:nvPr>
        </p:nvSpPr>
        <p:spPr>
          <a:xfrm>
            <a:off x="609598" y="1229385"/>
            <a:ext cx="10972800"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7" name="Group 6">
            <a:extLst>
              <a:ext uri="{FF2B5EF4-FFF2-40B4-BE49-F238E27FC236}">
                <a16:creationId xmlns:a16="http://schemas.microsoft.com/office/drawing/2014/main" id="{990B84D1-790B-B957-DFB0-0F0AEFD2635E}"/>
              </a:ext>
            </a:extLst>
          </p:cNvPr>
          <p:cNvGrpSpPr/>
          <p:nvPr userDrawn="1"/>
        </p:nvGrpSpPr>
        <p:grpSpPr>
          <a:xfrm>
            <a:off x="609599" y="6399813"/>
            <a:ext cx="1494469" cy="284163"/>
            <a:chOff x="609599" y="6399813"/>
            <a:chExt cx="1494469" cy="284163"/>
          </a:xfrm>
        </p:grpSpPr>
        <p:pic>
          <p:nvPicPr>
            <p:cNvPr id="8" name="Picture 7">
              <a:extLst>
                <a:ext uri="{FF2B5EF4-FFF2-40B4-BE49-F238E27FC236}">
                  <a16:creationId xmlns:a16="http://schemas.microsoft.com/office/drawing/2014/main" id="{B7386627-577B-0BFE-A9CD-822EB79E32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9" name="TextBox 8">
              <a:extLst>
                <a:ext uri="{FF2B5EF4-FFF2-40B4-BE49-F238E27FC236}">
                  <a16:creationId xmlns:a16="http://schemas.microsoft.com/office/drawing/2014/main" id="{C202186A-21C0-9B73-1378-1BA844B8353A}"/>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0" name="Slide Number Placeholder 5">
            <a:extLst>
              <a:ext uri="{FF2B5EF4-FFF2-40B4-BE49-F238E27FC236}">
                <a16:creationId xmlns:a16="http://schemas.microsoft.com/office/drawing/2014/main" id="{4BE968EB-3FAA-98AB-2E0D-D9AECD752581}"/>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983784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Grid">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D8187833-9808-943C-B9D0-2AB312183208}"/>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hasCustomPrompt="1"/>
          </p:nvPr>
        </p:nvSpPr>
        <p:spPr>
          <a:xfrm>
            <a:off x="612648" y="2121984"/>
            <a:ext cx="1089492" cy="1086553"/>
          </a:xfrm>
        </p:spPr>
        <p:txBody>
          <a:bodyPr>
            <a:normAutofit/>
          </a:bodyPr>
          <a:lstStyle>
            <a:lvl1pPr>
              <a:defRPr sz="1400">
                <a:solidFill>
                  <a:schemeClr val="accent1"/>
                </a:solidFill>
                <a:latin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Icon</a:t>
            </a:r>
          </a:p>
        </p:txBody>
      </p:sp>
      <p:sp>
        <p:nvSpPr>
          <p:cNvPr id="7" name="Text Placeholder 6"/>
          <p:cNvSpPr>
            <a:spLocks noGrp="1"/>
          </p:cNvSpPr>
          <p:nvPr>
            <p:ph type="body" sz="quarter" idx="14" hasCustomPrompt="1"/>
          </p:nvPr>
        </p:nvSpPr>
        <p:spPr>
          <a:xfrm>
            <a:off x="612648" y="3387832"/>
            <a:ext cx="3366528" cy="553880"/>
          </a:xfrm>
        </p:spPr>
        <p:txBody>
          <a:bodyPr anchor="b">
            <a:noAutofit/>
          </a:bodyPr>
          <a:lstStyle>
            <a:lvl1pPr marL="0" indent="0">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buNone/>
              <a:defRPr sz="1800" b="1" i="0">
                <a:latin typeface="Avenir Heavy" charset="0"/>
                <a:ea typeface="Avenir Heavy" charset="0"/>
                <a:cs typeface="Avenir Heavy" charset="0"/>
              </a:defRPr>
            </a:lvl2pPr>
            <a:lvl3pPr marL="0" indent="0">
              <a:buNone/>
              <a:defRPr sz="1800" b="1" i="0">
                <a:latin typeface="Avenir Heavy" charset="0"/>
                <a:ea typeface="Avenir Heavy" charset="0"/>
                <a:cs typeface="Avenir Heavy" charset="0"/>
              </a:defRPr>
            </a:lvl3pPr>
            <a:lvl4pPr marL="0" indent="0">
              <a:buNone/>
              <a:defRPr sz="1800" b="1" i="0">
                <a:latin typeface="Avenir Heavy" charset="0"/>
                <a:ea typeface="Avenir Heavy" charset="0"/>
                <a:cs typeface="Avenir Heavy" charset="0"/>
              </a:defRPr>
            </a:lvl4pPr>
            <a:lvl5pPr marL="0" indent="0">
              <a:buNone/>
              <a:defRPr sz="1800" b="0" i="0">
                <a:latin typeface="Avenir Heavy" charset="0"/>
                <a:ea typeface="Avenir Heavy" charset="0"/>
                <a:cs typeface="Avenir Heavy" charset="0"/>
              </a:defRPr>
            </a:lvl5pPr>
            <a:lvl6pPr marL="0" indent="0">
              <a:buNone/>
              <a:defRPr/>
            </a:lvl6pPr>
            <a:lvl7pPr marL="0" indent="0">
              <a:buNone/>
              <a:defRPr/>
            </a:lvl7pPr>
            <a:lvl8pPr marL="0" indent="0">
              <a:buNone/>
              <a:defRPr/>
            </a:lvl8pPr>
            <a:lvl9pPr marL="0" indent="0">
              <a:buNone/>
              <a:defRPr/>
            </a:lvl9pPr>
          </a:lstStyle>
          <a:p>
            <a:pPr lvl="0"/>
            <a:r>
              <a:rPr lang="en-US" dirty="0"/>
              <a:t>Headline</a:t>
            </a:r>
          </a:p>
        </p:txBody>
      </p:sp>
      <p:sp>
        <p:nvSpPr>
          <p:cNvPr id="19" name="Text Placeholder 6"/>
          <p:cNvSpPr>
            <a:spLocks noGrp="1"/>
          </p:cNvSpPr>
          <p:nvPr>
            <p:ph type="body" sz="quarter" idx="15" hasCustomPrompt="1"/>
          </p:nvPr>
        </p:nvSpPr>
        <p:spPr>
          <a:xfrm>
            <a:off x="612648" y="4014903"/>
            <a:ext cx="3366528" cy="2157297"/>
          </a:xfrm>
        </p:spPr>
        <p:txBody>
          <a:bodyPr>
            <a:noAutofit/>
          </a:bodyPr>
          <a:lstStyle>
            <a:lvl1pPr marL="0" indent="0">
              <a:lnSpc>
                <a:spcPts val="2000"/>
              </a:lnSpc>
              <a:buNone/>
              <a:defRPr sz="16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buNone/>
              <a:defRPr sz="1600" b="0" i="0">
                <a:solidFill>
                  <a:schemeClr val="accent1"/>
                </a:solidFill>
                <a:latin typeface="+mn-lt"/>
                <a:ea typeface="Avenir Book" panose="02000503020000020003" pitchFamily="2" charset="0"/>
                <a:cs typeface="Avenir Book" panose="02000503020000020003" pitchFamily="2" charset="0"/>
              </a:defRPr>
            </a:lvl2pPr>
            <a:lvl3pPr marL="0" indent="0">
              <a:buNone/>
              <a:defRPr sz="1600" b="0" i="0">
                <a:solidFill>
                  <a:schemeClr val="accent1"/>
                </a:solidFill>
                <a:latin typeface="+mn-lt"/>
                <a:ea typeface="Avenir Heavy" charset="0"/>
                <a:cs typeface="Avenir Heavy" charset="0"/>
              </a:defRPr>
            </a:lvl3pPr>
            <a:lvl4pPr marL="0" indent="0">
              <a:buNone/>
              <a:defRPr sz="1600" b="0" i="0">
                <a:solidFill>
                  <a:schemeClr val="accent1"/>
                </a:solidFill>
                <a:latin typeface="+mn-lt"/>
                <a:ea typeface="Avenir Heavy" charset="0"/>
                <a:cs typeface="Avenir Heavy" charset="0"/>
              </a:defRPr>
            </a:lvl4pPr>
            <a:lvl5pPr marL="0" indent="0">
              <a:buNone/>
              <a:defRPr sz="1600" b="0" i="0">
                <a:solidFill>
                  <a:schemeClr val="accent1"/>
                </a:solidFill>
                <a:latin typeface="+mn-lt"/>
                <a:ea typeface="Avenir Heavy" charset="0"/>
                <a:cs typeface="Avenir Heavy" charset="0"/>
              </a:defRPr>
            </a:lvl5pPr>
            <a:lvl6pPr marL="0" indent="0">
              <a:buNone/>
              <a:defRPr sz="1600">
                <a:latin typeface="+mn-lt"/>
              </a:defRPr>
            </a:lvl6pPr>
            <a:lvl7pPr marL="0" indent="0">
              <a:buNone/>
              <a:defRPr sz="1600">
                <a:solidFill>
                  <a:schemeClr val="accent1"/>
                </a:solidFill>
              </a:defRPr>
            </a:lvl7pPr>
            <a:lvl8pPr marL="0" indent="0">
              <a:buNone/>
              <a:defRPr sz="1600">
                <a:solidFill>
                  <a:schemeClr val="accent1"/>
                </a:solidFill>
              </a:defRPr>
            </a:lvl8pPr>
            <a:lvl9pPr marL="0" indent="0">
              <a:buNone/>
              <a:defRPr sz="1600">
                <a:solidFill>
                  <a:schemeClr val="accent1"/>
                </a:solidFill>
              </a:defRPr>
            </a:lvl9pPr>
          </a:lstStyle>
          <a:p>
            <a:pPr lvl="0"/>
            <a:r>
              <a:rPr lang="en-US" dirty="0"/>
              <a:t>Description</a:t>
            </a:r>
          </a:p>
        </p:txBody>
      </p:sp>
      <p:sp>
        <p:nvSpPr>
          <p:cNvPr id="30" name="Title 1">
            <a:extLst>
              <a:ext uri="{FF2B5EF4-FFF2-40B4-BE49-F238E27FC236}">
                <a16:creationId xmlns:a16="http://schemas.microsoft.com/office/drawing/2014/main" id="{CC24E0C1-73A4-4A5F-8E0A-C118248A6C0A}"/>
              </a:ext>
            </a:extLst>
          </p:cNvPr>
          <p:cNvSpPr>
            <a:spLocks noGrp="1"/>
          </p:cNvSpPr>
          <p:nvPr>
            <p:ph type="title"/>
          </p:nvPr>
        </p:nvSpPr>
        <p:spPr>
          <a:xfrm>
            <a:off x="609600" y="438912"/>
            <a:ext cx="10972800" cy="649224"/>
          </a:xfrm>
        </p:spPr>
        <p:txBody>
          <a:bodyPr/>
          <a:lstStyle>
            <a:lvl1pPr>
              <a:defRPr>
                <a:latin typeface="Trebuchet MS" panose="020B0703020202090204" pitchFamily="34" charset="0"/>
              </a:defRPr>
            </a:lvl1pPr>
          </a:lstStyle>
          <a:p>
            <a:r>
              <a:rPr lang="en-US" dirty="0"/>
              <a:t>Click to edit Master title style</a:t>
            </a:r>
          </a:p>
        </p:txBody>
      </p:sp>
      <p:sp>
        <p:nvSpPr>
          <p:cNvPr id="33" name="Picture Placeholder 4">
            <a:extLst>
              <a:ext uri="{FF2B5EF4-FFF2-40B4-BE49-F238E27FC236}">
                <a16:creationId xmlns:a16="http://schemas.microsoft.com/office/drawing/2014/main" id="{FACF4E85-3A30-4007-8DEB-A70FE44AEF5C}"/>
              </a:ext>
            </a:extLst>
          </p:cNvPr>
          <p:cNvSpPr>
            <a:spLocks noGrp="1"/>
          </p:cNvSpPr>
          <p:nvPr>
            <p:ph type="pic" sz="quarter" idx="22" hasCustomPrompt="1"/>
          </p:nvPr>
        </p:nvSpPr>
        <p:spPr>
          <a:xfrm>
            <a:off x="4270248" y="2121984"/>
            <a:ext cx="1089492" cy="1086553"/>
          </a:xfrm>
        </p:spPr>
        <p:txBody>
          <a:bodyPr>
            <a:normAutofit/>
          </a:bodyPr>
          <a:lstStyle>
            <a:lvl1pPr>
              <a:defRPr sz="1400">
                <a:solidFill>
                  <a:schemeClr val="accent1"/>
                </a:solidFill>
                <a:latin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Icon</a:t>
            </a:r>
          </a:p>
        </p:txBody>
      </p:sp>
      <p:sp>
        <p:nvSpPr>
          <p:cNvPr id="34" name="Text Placeholder 6">
            <a:extLst>
              <a:ext uri="{FF2B5EF4-FFF2-40B4-BE49-F238E27FC236}">
                <a16:creationId xmlns:a16="http://schemas.microsoft.com/office/drawing/2014/main" id="{E8347CC5-7FDA-4672-8178-173EE22C2D22}"/>
              </a:ext>
            </a:extLst>
          </p:cNvPr>
          <p:cNvSpPr>
            <a:spLocks noGrp="1"/>
          </p:cNvSpPr>
          <p:nvPr>
            <p:ph type="body" sz="quarter" idx="23" hasCustomPrompt="1"/>
          </p:nvPr>
        </p:nvSpPr>
        <p:spPr>
          <a:xfrm>
            <a:off x="4270248" y="3387832"/>
            <a:ext cx="3366528" cy="553880"/>
          </a:xfrm>
        </p:spPr>
        <p:txBody>
          <a:bodyPr anchor="b">
            <a:noAutofit/>
          </a:bodyPr>
          <a:lstStyle>
            <a:lvl1pPr marL="0" indent="0">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buNone/>
              <a:defRPr sz="1800" b="1" i="0">
                <a:latin typeface="Avenir Heavy" charset="0"/>
                <a:ea typeface="Avenir Heavy" charset="0"/>
                <a:cs typeface="Avenir Heavy" charset="0"/>
              </a:defRPr>
            </a:lvl2pPr>
            <a:lvl3pPr marL="0" indent="0">
              <a:buNone/>
              <a:defRPr sz="1800" b="1" i="0">
                <a:latin typeface="Avenir Heavy" charset="0"/>
                <a:ea typeface="Avenir Heavy" charset="0"/>
                <a:cs typeface="Avenir Heavy" charset="0"/>
              </a:defRPr>
            </a:lvl3pPr>
            <a:lvl4pPr marL="0" indent="0">
              <a:buNone/>
              <a:defRPr sz="1800" b="1" i="0">
                <a:latin typeface="Avenir Heavy" charset="0"/>
                <a:ea typeface="Avenir Heavy" charset="0"/>
                <a:cs typeface="Avenir Heavy" charset="0"/>
              </a:defRPr>
            </a:lvl4pPr>
            <a:lvl5pPr marL="0" indent="0">
              <a:buNone/>
              <a:defRPr sz="1800" b="0" i="0">
                <a:latin typeface="Avenir Heavy" charset="0"/>
                <a:ea typeface="Avenir Heavy" charset="0"/>
                <a:cs typeface="Avenir Heavy" charset="0"/>
              </a:defRPr>
            </a:lvl5pPr>
            <a:lvl6pPr marL="0" indent="0">
              <a:buNone/>
              <a:defRPr/>
            </a:lvl6pPr>
            <a:lvl7pPr marL="0" indent="0">
              <a:buNone/>
              <a:defRPr/>
            </a:lvl7pPr>
            <a:lvl8pPr marL="0" indent="0">
              <a:buNone/>
              <a:defRPr/>
            </a:lvl8pPr>
            <a:lvl9pPr marL="0" indent="0">
              <a:buNone/>
              <a:defRPr/>
            </a:lvl9pPr>
          </a:lstStyle>
          <a:p>
            <a:pPr lvl="0"/>
            <a:r>
              <a:rPr lang="en-US" dirty="0"/>
              <a:t>Headline</a:t>
            </a:r>
          </a:p>
        </p:txBody>
      </p:sp>
      <p:sp>
        <p:nvSpPr>
          <p:cNvPr id="35" name="Text Placeholder 6">
            <a:extLst>
              <a:ext uri="{FF2B5EF4-FFF2-40B4-BE49-F238E27FC236}">
                <a16:creationId xmlns:a16="http://schemas.microsoft.com/office/drawing/2014/main" id="{63EB829E-FD88-47A2-AD23-1264DD995963}"/>
              </a:ext>
            </a:extLst>
          </p:cNvPr>
          <p:cNvSpPr>
            <a:spLocks noGrp="1"/>
          </p:cNvSpPr>
          <p:nvPr>
            <p:ph type="body" sz="quarter" idx="24" hasCustomPrompt="1"/>
          </p:nvPr>
        </p:nvSpPr>
        <p:spPr>
          <a:xfrm>
            <a:off x="4270248" y="4014903"/>
            <a:ext cx="3366528" cy="2157297"/>
          </a:xfrm>
        </p:spPr>
        <p:txBody>
          <a:bodyPr>
            <a:noAutofit/>
          </a:bodyPr>
          <a:lstStyle>
            <a:lvl1pPr marL="0" indent="0">
              <a:lnSpc>
                <a:spcPts val="2000"/>
              </a:lnSpc>
              <a:buNone/>
              <a:defRPr sz="16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buNone/>
              <a:defRPr sz="1600" b="0" i="0">
                <a:solidFill>
                  <a:schemeClr val="accent1"/>
                </a:solidFill>
                <a:latin typeface="+mn-lt"/>
                <a:ea typeface="Avenir Book" panose="02000503020000020003" pitchFamily="2" charset="0"/>
                <a:cs typeface="Avenir Book" panose="02000503020000020003" pitchFamily="2" charset="0"/>
              </a:defRPr>
            </a:lvl2pPr>
            <a:lvl3pPr marL="0" indent="0">
              <a:buNone/>
              <a:defRPr sz="1600" b="0" i="0">
                <a:solidFill>
                  <a:schemeClr val="accent1"/>
                </a:solidFill>
                <a:latin typeface="+mn-lt"/>
                <a:ea typeface="Avenir Heavy" charset="0"/>
                <a:cs typeface="Avenir Heavy" charset="0"/>
              </a:defRPr>
            </a:lvl3pPr>
            <a:lvl4pPr marL="0" indent="0">
              <a:buNone/>
              <a:defRPr sz="1600" b="0" i="0">
                <a:solidFill>
                  <a:schemeClr val="accent1"/>
                </a:solidFill>
                <a:latin typeface="+mn-lt"/>
                <a:ea typeface="Avenir Heavy" charset="0"/>
                <a:cs typeface="Avenir Heavy" charset="0"/>
              </a:defRPr>
            </a:lvl4pPr>
            <a:lvl5pPr marL="0" indent="0">
              <a:buNone/>
              <a:defRPr sz="1600" b="0" i="0">
                <a:solidFill>
                  <a:schemeClr val="accent1"/>
                </a:solidFill>
                <a:latin typeface="+mn-lt"/>
                <a:ea typeface="Avenir Heavy" charset="0"/>
                <a:cs typeface="Avenir Heavy" charset="0"/>
              </a:defRPr>
            </a:lvl5pPr>
            <a:lvl6pPr marL="0" indent="0">
              <a:buNone/>
              <a:defRPr sz="1600">
                <a:latin typeface="+mn-lt"/>
              </a:defRPr>
            </a:lvl6pPr>
            <a:lvl7pPr marL="0" indent="0">
              <a:buNone/>
              <a:defRPr sz="1600">
                <a:solidFill>
                  <a:schemeClr val="accent1"/>
                </a:solidFill>
              </a:defRPr>
            </a:lvl7pPr>
            <a:lvl8pPr marL="0" indent="0">
              <a:buNone/>
              <a:defRPr sz="1600">
                <a:solidFill>
                  <a:schemeClr val="accent1"/>
                </a:solidFill>
              </a:defRPr>
            </a:lvl8pPr>
            <a:lvl9pPr marL="0" indent="0">
              <a:buNone/>
              <a:defRPr sz="1600">
                <a:solidFill>
                  <a:schemeClr val="accent1"/>
                </a:solidFill>
              </a:defRPr>
            </a:lvl9pPr>
          </a:lstStyle>
          <a:p>
            <a:pPr lvl="0"/>
            <a:r>
              <a:rPr lang="en-US" dirty="0"/>
              <a:t>Description</a:t>
            </a:r>
          </a:p>
        </p:txBody>
      </p:sp>
      <p:sp>
        <p:nvSpPr>
          <p:cNvPr id="36" name="Picture Placeholder 4">
            <a:extLst>
              <a:ext uri="{FF2B5EF4-FFF2-40B4-BE49-F238E27FC236}">
                <a16:creationId xmlns:a16="http://schemas.microsoft.com/office/drawing/2014/main" id="{437F2040-243B-4F4E-B90C-1782E4A1A230}"/>
              </a:ext>
            </a:extLst>
          </p:cNvPr>
          <p:cNvSpPr>
            <a:spLocks noGrp="1"/>
          </p:cNvSpPr>
          <p:nvPr>
            <p:ph type="pic" sz="quarter" idx="25" hasCustomPrompt="1"/>
          </p:nvPr>
        </p:nvSpPr>
        <p:spPr>
          <a:xfrm>
            <a:off x="7936992" y="2121984"/>
            <a:ext cx="1089492" cy="1086553"/>
          </a:xfrm>
        </p:spPr>
        <p:txBody>
          <a:bodyPr>
            <a:normAutofit/>
          </a:bodyPr>
          <a:lstStyle>
            <a:lvl1pPr>
              <a:defRPr sz="1400">
                <a:solidFill>
                  <a:schemeClr val="accent1"/>
                </a:solidFill>
                <a:latin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Icon</a:t>
            </a:r>
          </a:p>
        </p:txBody>
      </p:sp>
      <p:sp>
        <p:nvSpPr>
          <p:cNvPr id="37" name="Text Placeholder 6">
            <a:extLst>
              <a:ext uri="{FF2B5EF4-FFF2-40B4-BE49-F238E27FC236}">
                <a16:creationId xmlns:a16="http://schemas.microsoft.com/office/drawing/2014/main" id="{6D3B0AE8-60FC-4110-8E80-6B0F9D91FB8A}"/>
              </a:ext>
            </a:extLst>
          </p:cNvPr>
          <p:cNvSpPr>
            <a:spLocks noGrp="1"/>
          </p:cNvSpPr>
          <p:nvPr>
            <p:ph type="body" sz="quarter" idx="26" hasCustomPrompt="1"/>
          </p:nvPr>
        </p:nvSpPr>
        <p:spPr>
          <a:xfrm>
            <a:off x="7936992" y="3387832"/>
            <a:ext cx="3366528" cy="553880"/>
          </a:xfrm>
        </p:spPr>
        <p:txBody>
          <a:bodyPr anchor="b">
            <a:noAutofit/>
          </a:bodyPr>
          <a:lstStyle>
            <a:lvl1pPr marL="0" indent="0">
              <a:lnSpc>
                <a:spcPts val="1300"/>
              </a:lnSpc>
              <a:buNone/>
              <a:defRPr sz="1800" b="1"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buNone/>
              <a:defRPr sz="1800" b="1" i="0">
                <a:latin typeface="Avenir Heavy" charset="0"/>
                <a:ea typeface="Avenir Heavy" charset="0"/>
                <a:cs typeface="Avenir Heavy" charset="0"/>
              </a:defRPr>
            </a:lvl2pPr>
            <a:lvl3pPr marL="0" indent="0">
              <a:buNone/>
              <a:defRPr sz="1800" b="1" i="0">
                <a:latin typeface="Avenir Heavy" charset="0"/>
                <a:ea typeface="Avenir Heavy" charset="0"/>
                <a:cs typeface="Avenir Heavy" charset="0"/>
              </a:defRPr>
            </a:lvl3pPr>
            <a:lvl4pPr marL="0" indent="0">
              <a:buNone/>
              <a:defRPr sz="1800" b="1" i="0">
                <a:latin typeface="Avenir Heavy" charset="0"/>
                <a:ea typeface="Avenir Heavy" charset="0"/>
                <a:cs typeface="Avenir Heavy" charset="0"/>
              </a:defRPr>
            </a:lvl4pPr>
            <a:lvl5pPr marL="0" indent="0">
              <a:buNone/>
              <a:defRPr sz="1800" b="0" i="0">
                <a:latin typeface="Avenir Heavy" charset="0"/>
                <a:ea typeface="Avenir Heavy" charset="0"/>
                <a:cs typeface="Avenir Heavy" charset="0"/>
              </a:defRPr>
            </a:lvl5pPr>
            <a:lvl6pPr marL="0" indent="0">
              <a:buNone/>
              <a:defRPr/>
            </a:lvl6pPr>
            <a:lvl7pPr marL="0" indent="0">
              <a:buNone/>
              <a:defRPr/>
            </a:lvl7pPr>
            <a:lvl8pPr marL="0" indent="0">
              <a:buNone/>
              <a:defRPr/>
            </a:lvl8pPr>
            <a:lvl9pPr marL="0" indent="0">
              <a:buNone/>
              <a:defRPr/>
            </a:lvl9pPr>
          </a:lstStyle>
          <a:p>
            <a:pPr lvl="0"/>
            <a:r>
              <a:rPr lang="en-US" dirty="0"/>
              <a:t>Headline</a:t>
            </a:r>
          </a:p>
        </p:txBody>
      </p:sp>
      <p:sp>
        <p:nvSpPr>
          <p:cNvPr id="38" name="Text Placeholder 6">
            <a:extLst>
              <a:ext uri="{FF2B5EF4-FFF2-40B4-BE49-F238E27FC236}">
                <a16:creationId xmlns:a16="http://schemas.microsoft.com/office/drawing/2014/main" id="{8EA9AE6F-D810-47D3-B3A6-B1B17471DCE9}"/>
              </a:ext>
            </a:extLst>
          </p:cNvPr>
          <p:cNvSpPr>
            <a:spLocks noGrp="1"/>
          </p:cNvSpPr>
          <p:nvPr>
            <p:ph type="body" sz="quarter" idx="27" hasCustomPrompt="1"/>
          </p:nvPr>
        </p:nvSpPr>
        <p:spPr>
          <a:xfrm>
            <a:off x="7936992" y="4014903"/>
            <a:ext cx="3366528" cy="2157297"/>
          </a:xfrm>
        </p:spPr>
        <p:txBody>
          <a:bodyPr>
            <a:noAutofit/>
          </a:bodyPr>
          <a:lstStyle>
            <a:lvl1pPr marL="0" indent="0">
              <a:lnSpc>
                <a:spcPts val="2000"/>
              </a:lnSpc>
              <a:buNone/>
              <a:defRPr sz="16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buNone/>
              <a:defRPr sz="1600" b="0" i="0">
                <a:solidFill>
                  <a:schemeClr val="accent1"/>
                </a:solidFill>
                <a:latin typeface="+mn-lt"/>
                <a:ea typeface="Avenir Book" panose="02000503020000020003" pitchFamily="2" charset="0"/>
                <a:cs typeface="Avenir Book" panose="02000503020000020003" pitchFamily="2" charset="0"/>
              </a:defRPr>
            </a:lvl2pPr>
            <a:lvl3pPr marL="0" indent="0">
              <a:buNone/>
              <a:defRPr sz="1600" b="0" i="0">
                <a:solidFill>
                  <a:schemeClr val="accent1"/>
                </a:solidFill>
                <a:latin typeface="+mn-lt"/>
                <a:ea typeface="Avenir Heavy" charset="0"/>
                <a:cs typeface="Avenir Heavy" charset="0"/>
              </a:defRPr>
            </a:lvl3pPr>
            <a:lvl4pPr marL="0" indent="0">
              <a:buNone/>
              <a:defRPr sz="1600" b="0" i="0">
                <a:solidFill>
                  <a:schemeClr val="accent1"/>
                </a:solidFill>
                <a:latin typeface="+mn-lt"/>
                <a:ea typeface="Avenir Heavy" charset="0"/>
                <a:cs typeface="Avenir Heavy" charset="0"/>
              </a:defRPr>
            </a:lvl4pPr>
            <a:lvl5pPr marL="0" indent="0">
              <a:buNone/>
              <a:defRPr sz="1600" b="0" i="0">
                <a:solidFill>
                  <a:schemeClr val="accent1"/>
                </a:solidFill>
                <a:latin typeface="+mn-lt"/>
                <a:ea typeface="Avenir Heavy" charset="0"/>
                <a:cs typeface="Avenir Heavy" charset="0"/>
              </a:defRPr>
            </a:lvl5pPr>
            <a:lvl6pPr marL="0" indent="0">
              <a:buNone/>
              <a:defRPr sz="1600">
                <a:latin typeface="+mn-lt"/>
              </a:defRPr>
            </a:lvl6pPr>
            <a:lvl7pPr marL="0" indent="0">
              <a:buNone/>
              <a:defRPr sz="1600">
                <a:solidFill>
                  <a:schemeClr val="accent1"/>
                </a:solidFill>
              </a:defRPr>
            </a:lvl7pPr>
            <a:lvl8pPr marL="0" indent="0">
              <a:buNone/>
              <a:defRPr sz="1600">
                <a:solidFill>
                  <a:schemeClr val="accent1"/>
                </a:solidFill>
              </a:defRPr>
            </a:lvl8pPr>
            <a:lvl9pPr marL="0" indent="0">
              <a:buNone/>
              <a:defRPr sz="1600">
                <a:solidFill>
                  <a:schemeClr val="accent1"/>
                </a:solidFill>
              </a:defRPr>
            </a:lvl9pPr>
          </a:lstStyle>
          <a:p>
            <a:pPr lvl="0"/>
            <a:r>
              <a:rPr lang="en-US" dirty="0"/>
              <a:t>Description</a:t>
            </a:r>
          </a:p>
        </p:txBody>
      </p:sp>
      <p:sp>
        <p:nvSpPr>
          <p:cNvPr id="39" name="Subtitle 2">
            <a:extLst>
              <a:ext uri="{FF2B5EF4-FFF2-40B4-BE49-F238E27FC236}">
                <a16:creationId xmlns:a16="http://schemas.microsoft.com/office/drawing/2014/main" id="{7EC5420D-9FBF-40B9-BA7D-16533A59C8DE}"/>
              </a:ext>
            </a:extLst>
          </p:cNvPr>
          <p:cNvSpPr>
            <a:spLocks noGrp="1"/>
          </p:cNvSpPr>
          <p:nvPr>
            <p:ph type="subTitle" idx="1" hasCustomPrompt="1"/>
          </p:nvPr>
        </p:nvSpPr>
        <p:spPr>
          <a:xfrm>
            <a:off x="609598" y="1229385"/>
            <a:ext cx="10972800"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8" name="Group 7">
            <a:extLst>
              <a:ext uri="{FF2B5EF4-FFF2-40B4-BE49-F238E27FC236}">
                <a16:creationId xmlns:a16="http://schemas.microsoft.com/office/drawing/2014/main" id="{93BAB562-6C29-2301-AAE2-E6B128E0DC9E}"/>
              </a:ext>
            </a:extLst>
          </p:cNvPr>
          <p:cNvGrpSpPr/>
          <p:nvPr userDrawn="1"/>
        </p:nvGrpSpPr>
        <p:grpSpPr>
          <a:xfrm>
            <a:off x="609599" y="6399813"/>
            <a:ext cx="1494469" cy="284163"/>
            <a:chOff x="609599" y="6399813"/>
            <a:chExt cx="1494469" cy="284163"/>
          </a:xfrm>
        </p:grpSpPr>
        <p:pic>
          <p:nvPicPr>
            <p:cNvPr id="9" name="Picture 8">
              <a:extLst>
                <a:ext uri="{FF2B5EF4-FFF2-40B4-BE49-F238E27FC236}">
                  <a16:creationId xmlns:a16="http://schemas.microsoft.com/office/drawing/2014/main" id="{DDA80B38-A5BC-FB56-430F-07FE6DE35E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10" name="TextBox 9">
              <a:extLst>
                <a:ext uri="{FF2B5EF4-FFF2-40B4-BE49-F238E27FC236}">
                  <a16:creationId xmlns:a16="http://schemas.microsoft.com/office/drawing/2014/main" id="{C2364376-445A-73DA-7D06-1CDDEAB1F121}"/>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1" name="Slide Number Placeholder 5">
            <a:extLst>
              <a:ext uri="{FF2B5EF4-FFF2-40B4-BE49-F238E27FC236}">
                <a16:creationId xmlns:a16="http://schemas.microsoft.com/office/drawing/2014/main" id="{5CA38CBB-4ABA-9FCB-9EC9-DC3BDD64527F}"/>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B480E63-8123-8666-3A2E-F0646F3C0AE8}"/>
              </a:ext>
            </a:extLst>
          </p:cNvPr>
          <p:cNvSpPr/>
          <p:nvPr userDrawn="1"/>
        </p:nvSpPr>
        <p:spPr>
          <a:xfrm>
            <a:off x="6440557" y="0"/>
            <a:ext cx="5774634" cy="6858000"/>
          </a:xfrm>
          <a:custGeom>
            <a:avLst/>
            <a:gdLst>
              <a:gd name="connsiteX0" fmla="*/ 5774634 w 5774634"/>
              <a:gd name="connsiteY0" fmla="*/ 0 h 6858000"/>
              <a:gd name="connsiteX1" fmla="*/ 4591878 w 5774634"/>
              <a:gd name="connsiteY1" fmla="*/ 0 h 6858000"/>
              <a:gd name="connsiteX2" fmla="*/ 0 w 5774634"/>
              <a:gd name="connsiteY2" fmla="*/ 6858000 h 6858000"/>
              <a:gd name="connsiteX3" fmla="*/ 5764695 w 5774634"/>
              <a:gd name="connsiteY3" fmla="*/ 6858000 h 6858000"/>
              <a:gd name="connsiteX4" fmla="*/ 5774634 w 57746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4634" h="6858000">
                <a:moveTo>
                  <a:pt x="5774634" y="0"/>
                </a:moveTo>
                <a:lnTo>
                  <a:pt x="4591878" y="0"/>
                </a:lnTo>
                <a:lnTo>
                  <a:pt x="0" y="6858000"/>
                </a:lnTo>
                <a:lnTo>
                  <a:pt x="5764695" y="6858000"/>
                </a:lnTo>
                <a:lnTo>
                  <a:pt x="5774634"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703020202090204" pitchFamily="34" charset="0"/>
            </a:endParaRPr>
          </a:p>
        </p:txBody>
      </p:sp>
      <p:sp>
        <p:nvSpPr>
          <p:cNvPr id="25" name="Picture Placeholder 24"/>
          <p:cNvSpPr>
            <a:spLocks noGrp="1"/>
          </p:cNvSpPr>
          <p:nvPr>
            <p:ph type="pic" sz="quarter" idx="14"/>
          </p:nvPr>
        </p:nvSpPr>
        <p:spPr>
          <a:xfrm>
            <a:off x="7222709" y="758080"/>
            <a:ext cx="4162425" cy="5245601"/>
          </a:xfrm>
        </p:spPr>
        <p:txBody>
          <a:bodyPr/>
          <a:lstStyle>
            <a:lvl1pPr>
              <a:defRPr>
                <a:latin typeface="Trebuchet MS" panose="020B0703020202090204" pitchFamily="34" charset="0"/>
              </a:defRPr>
            </a:lvl1pPr>
          </a:lstStyle>
          <a:p>
            <a:r>
              <a:rPr lang="en-US" dirty="0"/>
              <a:t>Click icon to add picture</a:t>
            </a:r>
          </a:p>
        </p:txBody>
      </p:sp>
      <p:sp>
        <p:nvSpPr>
          <p:cNvPr id="20" name="Title Placeholder 1">
            <a:extLst>
              <a:ext uri="{FF2B5EF4-FFF2-40B4-BE49-F238E27FC236}">
                <a16:creationId xmlns:a16="http://schemas.microsoft.com/office/drawing/2014/main" id="{6C03F9F2-E943-463F-8091-9380EF902422}"/>
              </a:ext>
            </a:extLst>
          </p:cNvPr>
          <p:cNvSpPr>
            <a:spLocks noGrp="1"/>
          </p:cNvSpPr>
          <p:nvPr>
            <p:ph type="title" hasCustomPrompt="1"/>
          </p:nvPr>
        </p:nvSpPr>
        <p:spPr>
          <a:xfrm>
            <a:off x="609599" y="438912"/>
            <a:ext cx="5654675" cy="649224"/>
          </a:xfrm>
          <a:prstGeom prst="rect">
            <a:avLst/>
          </a:prstGeom>
        </p:spPr>
        <p:txBody>
          <a:bodyPr vert="horz" lIns="0" tIns="0" rIns="0" bIns="0" rtlCol="0" anchor="b" anchorCtr="0">
            <a:normAutofit/>
          </a:bodyPr>
          <a:lstStyle>
            <a:lvl1pPr>
              <a:defRPr>
                <a:latin typeface="Trebuchet MS" panose="020B0703020202090204" pitchFamily="34" charset="0"/>
              </a:defRPr>
            </a:lvl1pPr>
          </a:lstStyle>
          <a:p>
            <a:r>
              <a:rPr lang="en-US" dirty="0"/>
              <a:t>Presenter Name</a:t>
            </a:r>
          </a:p>
        </p:txBody>
      </p:sp>
      <p:sp>
        <p:nvSpPr>
          <p:cNvPr id="30" name="Subtitle 2">
            <a:extLst>
              <a:ext uri="{FF2B5EF4-FFF2-40B4-BE49-F238E27FC236}">
                <a16:creationId xmlns:a16="http://schemas.microsoft.com/office/drawing/2014/main" id="{2548F726-ED3E-4119-A625-0280110B0951}"/>
              </a:ext>
            </a:extLst>
          </p:cNvPr>
          <p:cNvSpPr>
            <a:spLocks noGrp="1"/>
          </p:cNvSpPr>
          <p:nvPr>
            <p:ph type="subTitle" idx="1" hasCustomPrompt="1"/>
          </p:nvPr>
        </p:nvSpPr>
        <p:spPr>
          <a:xfrm>
            <a:off x="609599" y="1229385"/>
            <a:ext cx="5654675"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18" name="Group 17">
            <a:extLst>
              <a:ext uri="{FF2B5EF4-FFF2-40B4-BE49-F238E27FC236}">
                <a16:creationId xmlns:a16="http://schemas.microsoft.com/office/drawing/2014/main" id="{B0C91910-2879-2955-8DA2-916D0CBFBA49}"/>
              </a:ext>
            </a:extLst>
          </p:cNvPr>
          <p:cNvGrpSpPr/>
          <p:nvPr userDrawn="1"/>
        </p:nvGrpSpPr>
        <p:grpSpPr>
          <a:xfrm>
            <a:off x="609599" y="6399813"/>
            <a:ext cx="1494469" cy="284163"/>
            <a:chOff x="609599" y="6399813"/>
            <a:chExt cx="1494469" cy="284163"/>
          </a:xfrm>
        </p:grpSpPr>
        <p:pic>
          <p:nvPicPr>
            <p:cNvPr id="26" name="Picture 25">
              <a:extLst>
                <a:ext uri="{FF2B5EF4-FFF2-40B4-BE49-F238E27FC236}">
                  <a16:creationId xmlns:a16="http://schemas.microsoft.com/office/drawing/2014/main" id="{02E08585-00FF-3198-E94C-486CDFD63A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27" name="TextBox 26">
              <a:extLst>
                <a:ext uri="{FF2B5EF4-FFF2-40B4-BE49-F238E27FC236}">
                  <a16:creationId xmlns:a16="http://schemas.microsoft.com/office/drawing/2014/main" id="{7534BFC9-B6F1-7E5A-4354-8D9F0145E8B9}"/>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31" name="Slide Number Placeholder 5">
            <a:extLst>
              <a:ext uri="{FF2B5EF4-FFF2-40B4-BE49-F238E27FC236}">
                <a16:creationId xmlns:a16="http://schemas.microsoft.com/office/drawing/2014/main" id="{11A0FE6C-5598-F7AE-9214-13CD89F62B64}"/>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bg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
        <p:nvSpPr>
          <p:cNvPr id="16" name="Text Placeholder 6">
            <a:extLst>
              <a:ext uri="{FF2B5EF4-FFF2-40B4-BE49-F238E27FC236}">
                <a16:creationId xmlns:a16="http://schemas.microsoft.com/office/drawing/2014/main" id="{A4FE10F2-9E86-3765-7BBB-BB456CFECDF7}"/>
              </a:ext>
            </a:extLst>
          </p:cNvPr>
          <p:cNvSpPr>
            <a:spLocks noGrp="1"/>
          </p:cNvSpPr>
          <p:nvPr>
            <p:ph type="body" sz="quarter" idx="82" hasCustomPrompt="1"/>
          </p:nvPr>
        </p:nvSpPr>
        <p:spPr>
          <a:xfrm>
            <a:off x="1332126" y="2892000"/>
            <a:ext cx="4306673" cy="319085"/>
          </a:xfrm>
        </p:spPr>
        <p:txBody>
          <a:bodyPr anchor="b">
            <a:noAutofit/>
          </a:bodyPr>
          <a:lstStyle>
            <a:lvl1pPr marL="0" indent="0">
              <a:lnSpc>
                <a:spcPts val="1300"/>
              </a:lnSpc>
              <a:buNone/>
              <a:defRPr sz="1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000.000.0000</a:t>
            </a:r>
          </a:p>
        </p:txBody>
      </p:sp>
      <p:sp>
        <p:nvSpPr>
          <p:cNvPr id="17" name="Text Placeholder 6">
            <a:extLst>
              <a:ext uri="{FF2B5EF4-FFF2-40B4-BE49-F238E27FC236}">
                <a16:creationId xmlns:a16="http://schemas.microsoft.com/office/drawing/2014/main" id="{9948E46B-A6E9-B785-D1BC-7B66FBC10DD3}"/>
              </a:ext>
            </a:extLst>
          </p:cNvPr>
          <p:cNvSpPr>
            <a:spLocks noGrp="1"/>
          </p:cNvSpPr>
          <p:nvPr>
            <p:ph type="body" sz="quarter" idx="83" hasCustomPrompt="1"/>
          </p:nvPr>
        </p:nvSpPr>
        <p:spPr>
          <a:xfrm>
            <a:off x="1332126" y="3648641"/>
            <a:ext cx="4306673" cy="319085"/>
          </a:xfrm>
        </p:spPr>
        <p:txBody>
          <a:bodyPr anchor="b">
            <a:noAutofit/>
          </a:bodyPr>
          <a:lstStyle>
            <a:lvl1pPr marL="0" indent="0">
              <a:lnSpc>
                <a:spcPts val="1300"/>
              </a:lnSpc>
              <a:buNone/>
              <a:defRPr sz="1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err="1">
                <a:effectLst/>
              </a:rPr>
              <a:t>name@fusionrm.com</a:t>
            </a:r>
            <a:endParaRPr lang="en-US" dirty="0"/>
          </a:p>
        </p:txBody>
      </p:sp>
      <p:sp>
        <p:nvSpPr>
          <p:cNvPr id="19" name="Text Placeholder 6">
            <a:extLst>
              <a:ext uri="{FF2B5EF4-FFF2-40B4-BE49-F238E27FC236}">
                <a16:creationId xmlns:a16="http://schemas.microsoft.com/office/drawing/2014/main" id="{FFFBDDF8-64B8-250C-022D-0FC46AC5610A}"/>
              </a:ext>
            </a:extLst>
          </p:cNvPr>
          <p:cNvSpPr>
            <a:spLocks noGrp="1"/>
          </p:cNvSpPr>
          <p:nvPr>
            <p:ph type="body" sz="quarter" idx="84" hasCustomPrompt="1"/>
          </p:nvPr>
        </p:nvSpPr>
        <p:spPr>
          <a:xfrm>
            <a:off x="1332126" y="4415138"/>
            <a:ext cx="4306673" cy="319085"/>
          </a:xfrm>
        </p:spPr>
        <p:txBody>
          <a:bodyPr anchor="b">
            <a:noAutofit/>
          </a:bodyPr>
          <a:lstStyle>
            <a:lvl1pPr marL="0" indent="0">
              <a:lnSpc>
                <a:spcPts val="1300"/>
              </a:lnSpc>
              <a:buNone/>
              <a:defRPr sz="1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err="1">
                <a:effectLst/>
              </a:rPr>
              <a:t>fusionrm.com</a:t>
            </a:r>
            <a:r>
              <a:rPr lang="en-US" dirty="0">
                <a:effectLst/>
              </a:rPr>
              <a:t>/company/name</a:t>
            </a:r>
            <a:endParaRPr lang="en-US" dirty="0"/>
          </a:p>
        </p:txBody>
      </p:sp>
      <p:grpSp>
        <p:nvGrpSpPr>
          <p:cNvPr id="21" name="Group 20">
            <a:extLst>
              <a:ext uri="{FF2B5EF4-FFF2-40B4-BE49-F238E27FC236}">
                <a16:creationId xmlns:a16="http://schemas.microsoft.com/office/drawing/2014/main" id="{ABCF6BBE-C85A-D041-5675-05E9FB087C27}"/>
              </a:ext>
            </a:extLst>
          </p:cNvPr>
          <p:cNvGrpSpPr/>
          <p:nvPr userDrawn="1"/>
        </p:nvGrpSpPr>
        <p:grpSpPr>
          <a:xfrm>
            <a:off x="619047" y="2852749"/>
            <a:ext cx="365382" cy="365382"/>
            <a:chOff x="1880662" y="1880768"/>
            <a:chExt cx="446809" cy="446809"/>
          </a:xfrm>
        </p:grpSpPr>
        <p:sp>
          <p:nvSpPr>
            <p:cNvPr id="28" name="Oval 27">
              <a:extLst>
                <a:ext uri="{FF2B5EF4-FFF2-40B4-BE49-F238E27FC236}">
                  <a16:creationId xmlns:a16="http://schemas.microsoft.com/office/drawing/2014/main" id="{7666F333-041B-BA29-B39D-82A3ACD8661D}"/>
                </a:ext>
              </a:extLst>
            </p:cNvPr>
            <p:cNvSpPr/>
            <p:nvPr userDrawn="1"/>
          </p:nvSpPr>
          <p:spPr>
            <a:xfrm>
              <a:off x="1880662" y="1880768"/>
              <a:ext cx="446809" cy="44680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703020202090204" pitchFamily="34" charset="0"/>
              </a:endParaRPr>
            </a:p>
          </p:txBody>
        </p:sp>
        <p:pic>
          <p:nvPicPr>
            <p:cNvPr id="29" name="Graphic 28">
              <a:extLst>
                <a:ext uri="{FF2B5EF4-FFF2-40B4-BE49-F238E27FC236}">
                  <a16:creationId xmlns:a16="http://schemas.microsoft.com/office/drawing/2014/main" id="{63DD7C39-095D-0A5A-D274-2F1284C8B6B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060" y="1984164"/>
              <a:ext cx="180012" cy="240016"/>
            </a:xfrm>
            <a:prstGeom prst="rect">
              <a:avLst/>
            </a:prstGeom>
          </p:spPr>
        </p:pic>
      </p:grpSp>
      <p:grpSp>
        <p:nvGrpSpPr>
          <p:cNvPr id="32" name="Group 31">
            <a:extLst>
              <a:ext uri="{FF2B5EF4-FFF2-40B4-BE49-F238E27FC236}">
                <a16:creationId xmlns:a16="http://schemas.microsoft.com/office/drawing/2014/main" id="{FE8EAABD-DDF2-31FC-F7B2-C8DCECBE4B11}"/>
              </a:ext>
            </a:extLst>
          </p:cNvPr>
          <p:cNvGrpSpPr/>
          <p:nvPr userDrawn="1"/>
        </p:nvGrpSpPr>
        <p:grpSpPr>
          <a:xfrm>
            <a:off x="619047" y="3623408"/>
            <a:ext cx="365382" cy="365382"/>
            <a:chOff x="608160" y="3997409"/>
            <a:chExt cx="446809" cy="446809"/>
          </a:xfrm>
        </p:grpSpPr>
        <p:sp>
          <p:nvSpPr>
            <p:cNvPr id="33" name="Oval 32">
              <a:extLst>
                <a:ext uri="{FF2B5EF4-FFF2-40B4-BE49-F238E27FC236}">
                  <a16:creationId xmlns:a16="http://schemas.microsoft.com/office/drawing/2014/main" id="{0670442E-630F-726B-5BCB-CE7EF3800B20}"/>
                </a:ext>
              </a:extLst>
            </p:cNvPr>
            <p:cNvSpPr/>
            <p:nvPr userDrawn="1"/>
          </p:nvSpPr>
          <p:spPr>
            <a:xfrm>
              <a:off x="608160" y="3997409"/>
              <a:ext cx="446809" cy="44680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pic>
          <p:nvPicPr>
            <p:cNvPr id="34" name="Graphic 33">
              <a:extLst>
                <a:ext uri="{FF2B5EF4-FFF2-40B4-BE49-F238E27FC236}">
                  <a16:creationId xmlns:a16="http://schemas.microsoft.com/office/drawing/2014/main" id="{DF54053B-2CB0-D0D7-4111-956ABD6C096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7676" y="4095631"/>
              <a:ext cx="227776" cy="227776"/>
            </a:xfrm>
            <a:prstGeom prst="rect">
              <a:avLst/>
            </a:prstGeom>
          </p:spPr>
        </p:pic>
      </p:grpSp>
      <p:grpSp>
        <p:nvGrpSpPr>
          <p:cNvPr id="35" name="Group 34">
            <a:extLst>
              <a:ext uri="{FF2B5EF4-FFF2-40B4-BE49-F238E27FC236}">
                <a16:creationId xmlns:a16="http://schemas.microsoft.com/office/drawing/2014/main" id="{6BF1FC3E-9AE6-FFBB-1904-5C28B7996E5C}"/>
              </a:ext>
            </a:extLst>
          </p:cNvPr>
          <p:cNvGrpSpPr/>
          <p:nvPr userDrawn="1"/>
        </p:nvGrpSpPr>
        <p:grpSpPr>
          <a:xfrm>
            <a:off x="619047" y="4407118"/>
            <a:ext cx="365382" cy="365382"/>
            <a:chOff x="608160" y="5026109"/>
            <a:chExt cx="446809" cy="446809"/>
          </a:xfrm>
        </p:grpSpPr>
        <p:sp>
          <p:nvSpPr>
            <p:cNvPr id="36" name="Oval 35">
              <a:extLst>
                <a:ext uri="{FF2B5EF4-FFF2-40B4-BE49-F238E27FC236}">
                  <a16:creationId xmlns:a16="http://schemas.microsoft.com/office/drawing/2014/main" id="{6451E15A-DC5A-E7D0-A04E-986A24AD1F53}"/>
                </a:ext>
              </a:extLst>
            </p:cNvPr>
            <p:cNvSpPr/>
            <p:nvPr userDrawn="1"/>
          </p:nvSpPr>
          <p:spPr>
            <a:xfrm>
              <a:off x="608160" y="5026109"/>
              <a:ext cx="446809" cy="44680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pic>
          <p:nvPicPr>
            <p:cNvPr id="37" name="Graphic 36">
              <a:extLst>
                <a:ext uri="{FF2B5EF4-FFF2-40B4-BE49-F238E27FC236}">
                  <a16:creationId xmlns:a16="http://schemas.microsoft.com/office/drawing/2014/main" id="{6A33EB88-F8B4-77A5-1D76-B0C0E384D549}"/>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2815" y="5143225"/>
              <a:ext cx="217498" cy="217498"/>
            </a:xfrm>
            <a:prstGeom prst="rect">
              <a:avLst/>
            </a:prstGeom>
          </p:spPr>
        </p:pic>
      </p:grpSp>
    </p:spTree>
    <p:extLst>
      <p:ext uri="{BB962C8B-B14F-4D97-AF65-F5344CB8AC3E}">
        <p14:creationId xmlns:p14="http://schemas.microsoft.com/office/powerpoint/2010/main" val="65749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02">
    <p:bg>
      <p:bgPr>
        <a:solidFill>
          <a:schemeClr val="tx1"/>
        </a:solidFill>
        <a:effectLst/>
      </p:bgPr>
    </p:bg>
    <p:spTree>
      <p:nvGrpSpPr>
        <p:cNvPr id="1" name=""/>
        <p:cNvGrpSpPr/>
        <p:nvPr/>
      </p:nvGrpSpPr>
      <p:grpSpPr>
        <a:xfrm>
          <a:off x="0" y="0"/>
          <a:ext cx="0" cy="0"/>
          <a:chOff x="0" y="0"/>
          <a:chExt cx="0" cy="0"/>
        </a:xfrm>
      </p:grpSpPr>
      <p:pic>
        <p:nvPicPr>
          <p:cNvPr id="11" name="Picture 10" descr="A black and blue background&#10;&#10;Description automatically generated">
            <a:extLst>
              <a:ext uri="{FF2B5EF4-FFF2-40B4-BE49-F238E27FC236}">
                <a16:creationId xmlns:a16="http://schemas.microsoft.com/office/drawing/2014/main" id="{6CA8D072-4B35-A3DE-5D5C-E292AD3524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757187" cy="6883500"/>
          </a:xfrm>
          <a:prstGeom prst="rect">
            <a:avLst/>
          </a:prstGeom>
        </p:spPr>
      </p:pic>
      <p:sp>
        <p:nvSpPr>
          <p:cNvPr id="3" name="TextBox 2">
            <a:extLst>
              <a:ext uri="{FF2B5EF4-FFF2-40B4-BE49-F238E27FC236}">
                <a16:creationId xmlns:a16="http://schemas.microsoft.com/office/drawing/2014/main" id="{BCCD3FA9-7508-6035-8539-5A727772FC4C}"/>
              </a:ext>
            </a:extLst>
          </p:cNvPr>
          <p:cNvSpPr txBox="1"/>
          <p:nvPr userDrawn="1"/>
        </p:nvSpPr>
        <p:spPr>
          <a:xfrm>
            <a:off x="609599" y="5882118"/>
            <a:ext cx="2546772" cy="139883"/>
          </a:xfrm>
          <a:prstGeom prst="rect">
            <a:avLst/>
          </a:prstGeom>
          <a:noFill/>
        </p:spPr>
        <p:txBody>
          <a:bodyPr wrap="none" lIns="0" tIns="0" bIns="0" rtlCol="0" anchor="ctr" anchorCtr="0">
            <a:noAutofit/>
          </a:bodyPr>
          <a:lstStyle/>
          <a:p>
            <a:r>
              <a:rPr lang="en-US" sz="1400" b="0" i="0" dirty="0" err="1">
                <a:solidFill>
                  <a:schemeClr val="tx1"/>
                </a:solidFill>
                <a:latin typeface="Trebuchet MS" panose="020B0703020202090204" pitchFamily="34" charset="0"/>
                <a:ea typeface="Avenir Light" charset="0"/>
                <a:cs typeface="Avenir Light" charset="0"/>
              </a:rPr>
              <a:t>fusionrm.com</a:t>
            </a:r>
            <a:endParaRPr lang="en-US" sz="1400" b="0" i="0" dirty="0">
              <a:solidFill>
                <a:schemeClr val="tx1"/>
              </a:solidFill>
              <a:latin typeface="Trebuchet MS" panose="020B0703020202090204" pitchFamily="34" charset="0"/>
              <a:ea typeface="Avenir Light" charset="0"/>
              <a:cs typeface="Avenir Light" charset="0"/>
            </a:endParaRPr>
          </a:p>
        </p:txBody>
      </p:sp>
      <p:sp>
        <p:nvSpPr>
          <p:cNvPr id="6" name="Subtitle 2">
            <a:extLst>
              <a:ext uri="{FF2B5EF4-FFF2-40B4-BE49-F238E27FC236}">
                <a16:creationId xmlns:a16="http://schemas.microsoft.com/office/drawing/2014/main" id="{DB0763FF-E06C-EFE3-EF64-1A3991A93DEE}"/>
              </a:ext>
            </a:extLst>
          </p:cNvPr>
          <p:cNvSpPr>
            <a:spLocks noGrp="1"/>
          </p:cNvSpPr>
          <p:nvPr>
            <p:ph type="subTitle" idx="1" hasCustomPrompt="1"/>
          </p:nvPr>
        </p:nvSpPr>
        <p:spPr>
          <a:xfrm>
            <a:off x="609600" y="3722162"/>
            <a:ext cx="5214258" cy="1218318"/>
          </a:xfrm>
        </p:spPr>
        <p:txBody>
          <a:bodyPr>
            <a:normAutofit/>
          </a:bodyPr>
          <a:lstStyle>
            <a:lvl1pPr marL="0" indent="0" algn="l">
              <a:lnSpc>
                <a:spcPts val="2700"/>
              </a:lnSpc>
              <a:spcBef>
                <a:spcPts val="600"/>
              </a:spcBef>
              <a:buNone/>
              <a:defRPr sz="20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lgn="l">
              <a:buNone/>
              <a:defRPr sz="2000">
                <a:solidFill>
                  <a:schemeClr val="accent5"/>
                </a:solidFill>
              </a:defRPr>
            </a:lvl2pPr>
            <a:lvl3pPr marL="0" indent="0" algn="l">
              <a:buNone/>
              <a:defRPr sz="1800">
                <a:solidFill>
                  <a:schemeClr val="accent5"/>
                </a:solidFill>
              </a:defRPr>
            </a:lvl3pPr>
            <a:lvl4pPr marL="0" indent="0" algn="l">
              <a:buNone/>
              <a:defRPr sz="1600">
                <a:solidFill>
                  <a:schemeClr val="accent5"/>
                </a:solidFill>
              </a:defRPr>
            </a:lvl4pPr>
            <a:lvl5pPr marL="0" indent="0" algn="l">
              <a:buNone/>
              <a:defRPr sz="1600">
                <a:solidFill>
                  <a:schemeClr val="accent5"/>
                </a:solidFill>
              </a:defRPr>
            </a:lvl5pPr>
            <a:lvl6pPr marL="0" indent="0" algn="l">
              <a:buNone/>
              <a:defRPr sz="1600">
                <a:solidFill>
                  <a:schemeClr val="accent5"/>
                </a:solidFill>
              </a:defRPr>
            </a:lvl6pPr>
            <a:lvl7pPr marL="0" indent="0" algn="l">
              <a:buNone/>
              <a:defRPr sz="1600">
                <a:solidFill>
                  <a:schemeClr val="accent5"/>
                </a:solidFill>
              </a:defRPr>
            </a:lvl7pPr>
            <a:lvl8pPr marL="0" indent="0" algn="l">
              <a:buNone/>
              <a:defRPr sz="1600">
                <a:solidFill>
                  <a:schemeClr val="accent5"/>
                </a:solidFill>
              </a:defRPr>
            </a:lvl8pPr>
            <a:lvl9pPr marL="0" indent="0" algn="l">
              <a:buNone/>
              <a:defRPr sz="1600">
                <a:solidFill>
                  <a:schemeClr val="accent5"/>
                </a:solidFill>
              </a:defRPr>
            </a:lvl9pPr>
          </a:lstStyle>
          <a:p>
            <a:pPr lvl="0"/>
            <a:r>
              <a:rPr lang="en-US" dirty="0"/>
              <a:t>Subtitle</a:t>
            </a:r>
          </a:p>
        </p:txBody>
      </p:sp>
      <p:sp>
        <p:nvSpPr>
          <p:cNvPr id="8" name="Title 1">
            <a:extLst>
              <a:ext uri="{FF2B5EF4-FFF2-40B4-BE49-F238E27FC236}">
                <a16:creationId xmlns:a16="http://schemas.microsoft.com/office/drawing/2014/main" id="{568B9495-BD51-C4AE-4364-855A2B404600}"/>
              </a:ext>
            </a:extLst>
          </p:cNvPr>
          <p:cNvSpPr>
            <a:spLocks noGrp="1"/>
          </p:cNvSpPr>
          <p:nvPr>
            <p:ph type="ctrTitle" hasCustomPrompt="1"/>
          </p:nvPr>
        </p:nvSpPr>
        <p:spPr>
          <a:xfrm>
            <a:off x="609599" y="1932549"/>
            <a:ext cx="6106887" cy="1698417"/>
          </a:xfrm>
        </p:spPr>
        <p:txBody>
          <a:bodyPr anchor="b">
            <a:normAutofit/>
          </a:bodyPr>
          <a:lstStyle>
            <a:lvl1pPr algn="l">
              <a:defRPr sz="4400" b="1" i="0" baseline="0">
                <a:latin typeface="Trebuchet MS" panose="020B0703020202090204" pitchFamily="34" charset="0"/>
                <a:ea typeface="Trebuchet MS" panose="020B0703020202090204" pitchFamily="34" charset="0"/>
                <a:cs typeface="Trebuchet MS" panose="020B0703020202090204" pitchFamily="34" charset="0"/>
              </a:defRPr>
            </a:lvl1pPr>
          </a:lstStyle>
          <a:p>
            <a:r>
              <a:rPr lang="en-US" dirty="0"/>
              <a:t>Presentation Title</a:t>
            </a:r>
          </a:p>
        </p:txBody>
      </p:sp>
      <p:pic>
        <p:nvPicPr>
          <p:cNvPr id="2" name="Graphic 1">
            <a:extLst>
              <a:ext uri="{FF2B5EF4-FFF2-40B4-BE49-F238E27FC236}">
                <a16:creationId xmlns:a16="http://schemas.microsoft.com/office/drawing/2014/main" id="{442B267A-3B64-34D0-F9D5-86DC372667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9598" y="705850"/>
            <a:ext cx="2549237" cy="602547"/>
          </a:xfrm>
          <a:prstGeom prst="rect">
            <a:avLst/>
          </a:prstGeom>
        </p:spPr>
      </p:pic>
    </p:spTree>
    <p:extLst>
      <p:ext uri="{BB962C8B-B14F-4D97-AF65-F5344CB8AC3E}">
        <p14:creationId xmlns:p14="http://schemas.microsoft.com/office/powerpoint/2010/main" val="67527134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2">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77B5D939-10A7-578B-F62E-7A7639A22614}"/>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85" hasCustomPrompt="1"/>
          </p:nvPr>
        </p:nvSpPr>
        <p:spPr>
          <a:xfrm>
            <a:off x="6658436" y="442407"/>
            <a:ext cx="4907900" cy="645727"/>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 typeface="Arial"/>
              <a:buNone/>
              <a:tabLst/>
              <a:defRPr lang="en-US" sz="2800" b="1" i="0" kern="1200" dirty="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 Name</a:t>
            </a:r>
          </a:p>
        </p:txBody>
      </p:sp>
      <p:sp>
        <p:nvSpPr>
          <p:cNvPr id="35" name="Title Placeholder 1">
            <a:extLst>
              <a:ext uri="{FF2B5EF4-FFF2-40B4-BE49-F238E27FC236}">
                <a16:creationId xmlns:a16="http://schemas.microsoft.com/office/drawing/2014/main" id="{0EFB4CB0-3DA4-47F4-9D81-2A0F3B9A9DAF}"/>
              </a:ext>
            </a:extLst>
          </p:cNvPr>
          <p:cNvSpPr>
            <a:spLocks noGrp="1"/>
          </p:cNvSpPr>
          <p:nvPr>
            <p:ph type="title" hasCustomPrompt="1"/>
          </p:nvPr>
        </p:nvSpPr>
        <p:spPr>
          <a:xfrm>
            <a:off x="609600" y="438912"/>
            <a:ext cx="5026151" cy="649224"/>
          </a:xfrm>
          <a:prstGeom prst="rect">
            <a:avLst/>
          </a:prstGeom>
        </p:spPr>
        <p:txBody>
          <a:bodyPr vert="horz" lIns="0" tIns="0" rIns="0" bIns="0" rtlCol="0" anchor="b" anchorCtr="0">
            <a:normAutofit/>
          </a:bodyPr>
          <a:lstStyle>
            <a:lvl1pPr>
              <a:defRPr>
                <a:latin typeface="Trebuchet MS" panose="020B0703020202090204" pitchFamily="34" charset="0"/>
              </a:defRPr>
            </a:lvl1pPr>
          </a:lstStyle>
          <a:p>
            <a:r>
              <a:rPr lang="en-US" dirty="0"/>
              <a:t>Presenter Name</a:t>
            </a:r>
          </a:p>
        </p:txBody>
      </p:sp>
      <p:sp>
        <p:nvSpPr>
          <p:cNvPr id="37" name="Subtitle 2">
            <a:extLst>
              <a:ext uri="{FF2B5EF4-FFF2-40B4-BE49-F238E27FC236}">
                <a16:creationId xmlns:a16="http://schemas.microsoft.com/office/drawing/2014/main" id="{4E7F9059-853C-4F64-A667-25AED3A0EC8A}"/>
              </a:ext>
            </a:extLst>
          </p:cNvPr>
          <p:cNvSpPr>
            <a:spLocks noGrp="1"/>
          </p:cNvSpPr>
          <p:nvPr>
            <p:ph type="subTitle" idx="1" hasCustomPrompt="1"/>
          </p:nvPr>
        </p:nvSpPr>
        <p:spPr>
          <a:xfrm>
            <a:off x="609599" y="1229385"/>
            <a:ext cx="5029201"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sp>
        <p:nvSpPr>
          <p:cNvPr id="6" name="Text Placeholder 5">
            <a:extLst>
              <a:ext uri="{FF2B5EF4-FFF2-40B4-BE49-F238E27FC236}">
                <a16:creationId xmlns:a16="http://schemas.microsoft.com/office/drawing/2014/main" id="{85CBDA3A-7667-46B8-B44D-630613722FA0}"/>
              </a:ext>
            </a:extLst>
          </p:cNvPr>
          <p:cNvSpPr>
            <a:spLocks noGrp="1"/>
          </p:cNvSpPr>
          <p:nvPr>
            <p:ph type="body" sz="quarter" idx="86" hasCustomPrompt="1"/>
          </p:nvPr>
        </p:nvSpPr>
        <p:spPr>
          <a:xfrm>
            <a:off x="6667500" y="1228725"/>
            <a:ext cx="4914900" cy="439738"/>
          </a:xfrm>
        </p:spPr>
        <p:txBody>
          <a:bodyPr vert="horz" lIns="0" tIns="0" rIns="0" bIns="0" rtlCol="0">
            <a:normAutofit/>
          </a:bodyPr>
          <a:lstStyle>
            <a:lvl1pPr marL="0" indent="0">
              <a:buNone/>
              <a:defRPr lang="en-US" sz="2000" b="0" i="0" dirty="0">
                <a:latin typeface="Trebuchet MS" panose="020B0703020202090204" pitchFamily="34" charset="0"/>
                <a:ea typeface="Trebuchet MS" panose="020B0703020202090204" pitchFamily="34" charset="0"/>
                <a:cs typeface="Trebuchet MS" panose="020B0703020202090204" pitchFamily="34" charset="0"/>
              </a:defRPr>
            </a:lvl1pPr>
          </a:lstStyle>
          <a:p>
            <a:pPr marL="283464" lvl="0" indent="-283464">
              <a:lnSpc>
                <a:spcPts val="2700"/>
              </a:lnSpc>
              <a:spcBef>
                <a:spcPts val="600"/>
              </a:spcBef>
            </a:pPr>
            <a:r>
              <a:rPr lang="en-US" dirty="0"/>
              <a:t>Subtitle</a:t>
            </a:r>
          </a:p>
        </p:txBody>
      </p:sp>
      <p:grpSp>
        <p:nvGrpSpPr>
          <p:cNvPr id="12" name="Group 11">
            <a:extLst>
              <a:ext uri="{FF2B5EF4-FFF2-40B4-BE49-F238E27FC236}">
                <a16:creationId xmlns:a16="http://schemas.microsoft.com/office/drawing/2014/main" id="{B99BBB68-583B-8526-1F19-180E4BF8F0E0}"/>
              </a:ext>
            </a:extLst>
          </p:cNvPr>
          <p:cNvGrpSpPr/>
          <p:nvPr userDrawn="1"/>
        </p:nvGrpSpPr>
        <p:grpSpPr>
          <a:xfrm>
            <a:off x="609599" y="6399813"/>
            <a:ext cx="1494469" cy="284163"/>
            <a:chOff x="609599" y="6399813"/>
            <a:chExt cx="1494469" cy="284163"/>
          </a:xfrm>
        </p:grpSpPr>
        <p:pic>
          <p:nvPicPr>
            <p:cNvPr id="13" name="Picture 12">
              <a:extLst>
                <a:ext uri="{FF2B5EF4-FFF2-40B4-BE49-F238E27FC236}">
                  <a16:creationId xmlns:a16="http://schemas.microsoft.com/office/drawing/2014/main" id="{B331623E-B302-3415-E5FC-1FDDF9CB93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14" name="TextBox 13">
              <a:extLst>
                <a:ext uri="{FF2B5EF4-FFF2-40B4-BE49-F238E27FC236}">
                  <a16:creationId xmlns:a16="http://schemas.microsoft.com/office/drawing/2014/main" id="{F9750C56-625E-870A-246A-0C250D97FB6A}"/>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8" name="Slide Number Placeholder 5">
            <a:extLst>
              <a:ext uri="{FF2B5EF4-FFF2-40B4-BE49-F238E27FC236}">
                <a16:creationId xmlns:a16="http://schemas.microsoft.com/office/drawing/2014/main" id="{F1874EDE-5BAC-70BB-E43F-4936BA1F2435}"/>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
        <p:nvSpPr>
          <p:cNvPr id="3" name="Text Placeholder 6">
            <a:extLst>
              <a:ext uri="{FF2B5EF4-FFF2-40B4-BE49-F238E27FC236}">
                <a16:creationId xmlns:a16="http://schemas.microsoft.com/office/drawing/2014/main" id="{72A583A9-626C-6F9D-2854-DF0A63E67052}"/>
              </a:ext>
            </a:extLst>
          </p:cNvPr>
          <p:cNvSpPr>
            <a:spLocks noGrp="1"/>
          </p:cNvSpPr>
          <p:nvPr>
            <p:ph type="body" sz="quarter" idx="82" hasCustomPrompt="1"/>
          </p:nvPr>
        </p:nvSpPr>
        <p:spPr>
          <a:xfrm>
            <a:off x="1332126" y="2892000"/>
            <a:ext cx="4306673" cy="319085"/>
          </a:xfrm>
        </p:spPr>
        <p:txBody>
          <a:bodyPr anchor="b">
            <a:noAutofit/>
          </a:bodyPr>
          <a:lstStyle>
            <a:lvl1pPr marL="0" indent="0">
              <a:lnSpc>
                <a:spcPts val="1300"/>
              </a:lnSpc>
              <a:buNone/>
              <a:defRPr sz="1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000.000.0000</a:t>
            </a:r>
          </a:p>
        </p:txBody>
      </p:sp>
      <p:sp>
        <p:nvSpPr>
          <p:cNvPr id="4" name="Text Placeholder 6">
            <a:extLst>
              <a:ext uri="{FF2B5EF4-FFF2-40B4-BE49-F238E27FC236}">
                <a16:creationId xmlns:a16="http://schemas.microsoft.com/office/drawing/2014/main" id="{81601909-D6A5-306F-F964-2E33C5BA6447}"/>
              </a:ext>
            </a:extLst>
          </p:cNvPr>
          <p:cNvSpPr>
            <a:spLocks noGrp="1"/>
          </p:cNvSpPr>
          <p:nvPr>
            <p:ph type="body" sz="quarter" idx="83" hasCustomPrompt="1"/>
          </p:nvPr>
        </p:nvSpPr>
        <p:spPr>
          <a:xfrm>
            <a:off x="1332126" y="3648641"/>
            <a:ext cx="4306673" cy="319085"/>
          </a:xfrm>
        </p:spPr>
        <p:txBody>
          <a:bodyPr anchor="b">
            <a:noAutofit/>
          </a:bodyPr>
          <a:lstStyle>
            <a:lvl1pPr marL="0" indent="0">
              <a:lnSpc>
                <a:spcPts val="1300"/>
              </a:lnSpc>
              <a:buNone/>
              <a:defRPr sz="1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err="1">
                <a:effectLst/>
              </a:rPr>
              <a:t>name@fusionrm.com</a:t>
            </a:r>
            <a:endParaRPr lang="en-US" dirty="0"/>
          </a:p>
        </p:txBody>
      </p:sp>
      <p:sp>
        <p:nvSpPr>
          <p:cNvPr id="5" name="Text Placeholder 6">
            <a:extLst>
              <a:ext uri="{FF2B5EF4-FFF2-40B4-BE49-F238E27FC236}">
                <a16:creationId xmlns:a16="http://schemas.microsoft.com/office/drawing/2014/main" id="{CEE24778-244E-1202-6BE4-417F55EA4BA0}"/>
              </a:ext>
            </a:extLst>
          </p:cNvPr>
          <p:cNvSpPr>
            <a:spLocks noGrp="1"/>
          </p:cNvSpPr>
          <p:nvPr>
            <p:ph type="body" sz="quarter" idx="84" hasCustomPrompt="1"/>
          </p:nvPr>
        </p:nvSpPr>
        <p:spPr>
          <a:xfrm>
            <a:off x="1332126" y="4415138"/>
            <a:ext cx="4306673" cy="319085"/>
          </a:xfrm>
        </p:spPr>
        <p:txBody>
          <a:bodyPr anchor="b">
            <a:noAutofit/>
          </a:bodyPr>
          <a:lstStyle>
            <a:lvl1pPr marL="0" indent="0">
              <a:lnSpc>
                <a:spcPts val="1300"/>
              </a:lnSpc>
              <a:buNone/>
              <a:defRPr sz="1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err="1">
                <a:effectLst/>
              </a:rPr>
              <a:t>fusionrm.com</a:t>
            </a:r>
            <a:r>
              <a:rPr lang="en-US" dirty="0">
                <a:effectLst/>
              </a:rPr>
              <a:t>/company/name</a:t>
            </a:r>
            <a:endParaRPr lang="en-US" dirty="0"/>
          </a:p>
        </p:txBody>
      </p:sp>
      <p:grpSp>
        <p:nvGrpSpPr>
          <p:cNvPr id="8" name="Group 7">
            <a:extLst>
              <a:ext uri="{FF2B5EF4-FFF2-40B4-BE49-F238E27FC236}">
                <a16:creationId xmlns:a16="http://schemas.microsoft.com/office/drawing/2014/main" id="{77D0ADA1-152A-74CD-D254-7DDA5EF1E46B}"/>
              </a:ext>
            </a:extLst>
          </p:cNvPr>
          <p:cNvGrpSpPr/>
          <p:nvPr userDrawn="1"/>
        </p:nvGrpSpPr>
        <p:grpSpPr>
          <a:xfrm>
            <a:off x="619047" y="2852749"/>
            <a:ext cx="365382" cy="365382"/>
            <a:chOff x="1880662" y="1880768"/>
            <a:chExt cx="446809" cy="446809"/>
          </a:xfrm>
        </p:grpSpPr>
        <p:sp>
          <p:nvSpPr>
            <p:cNvPr id="19" name="Oval 18">
              <a:extLst>
                <a:ext uri="{FF2B5EF4-FFF2-40B4-BE49-F238E27FC236}">
                  <a16:creationId xmlns:a16="http://schemas.microsoft.com/office/drawing/2014/main" id="{56130532-05E9-BFD3-F29D-E3259742B6CB}"/>
                </a:ext>
              </a:extLst>
            </p:cNvPr>
            <p:cNvSpPr/>
            <p:nvPr userDrawn="1"/>
          </p:nvSpPr>
          <p:spPr>
            <a:xfrm>
              <a:off x="1880662" y="1880768"/>
              <a:ext cx="446809" cy="44680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703020202090204" pitchFamily="34" charset="0"/>
              </a:endParaRPr>
            </a:p>
          </p:txBody>
        </p:sp>
        <p:pic>
          <p:nvPicPr>
            <p:cNvPr id="21" name="Graphic 20">
              <a:extLst>
                <a:ext uri="{FF2B5EF4-FFF2-40B4-BE49-F238E27FC236}">
                  <a16:creationId xmlns:a16="http://schemas.microsoft.com/office/drawing/2014/main" id="{F6D4647C-7937-DC51-7553-93ED060A8F7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060" y="1984164"/>
              <a:ext cx="180012" cy="240016"/>
            </a:xfrm>
            <a:prstGeom prst="rect">
              <a:avLst/>
            </a:prstGeom>
          </p:spPr>
        </p:pic>
      </p:grpSp>
      <p:grpSp>
        <p:nvGrpSpPr>
          <p:cNvPr id="22" name="Group 21">
            <a:extLst>
              <a:ext uri="{FF2B5EF4-FFF2-40B4-BE49-F238E27FC236}">
                <a16:creationId xmlns:a16="http://schemas.microsoft.com/office/drawing/2014/main" id="{6B30AA6A-644D-B655-DD67-3D503298A6A5}"/>
              </a:ext>
            </a:extLst>
          </p:cNvPr>
          <p:cNvGrpSpPr/>
          <p:nvPr userDrawn="1"/>
        </p:nvGrpSpPr>
        <p:grpSpPr>
          <a:xfrm>
            <a:off x="619047" y="3623408"/>
            <a:ext cx="365382" cy="365382"/>
            <a:chOff x="608160" y="3997409"/>
            <a:chExt cx="446809" cy="446809"/>
          </a:xfrm>
        </p:grpSpPr>
        <p:sp>
          <p:nvSpPr>
            <p:cNvPr id="31" name="Oval 30">
              <a:extLst>
                <a:ext uri="{FF2B5EF4-FFF2-40B4-BE49-F238E27FC236}">
                  <a16:creationId xmlns:a16="http://schemas.microsoft.com/office/drawing/2014/main" id="{0BC19E47-8AB5-164C-56FB-1E8FCF9A1C27}"/>
                </a:ext>
              </a:extLst>
            </p:cNvPr>
            <p:cNvSpPr/>
            <p:nvPr userDrawn="1"/>
          </p:nvSpPr>
          <p:spPr>
            <a:xfrm>
              <a:off x="608160" y="3997409"/>
              <a:ext cx="446809" cy="44680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pic>
          <p:nvPicPr>
            <p:cNvPr id="32" name="Graphic 31">
              <a:extLst>
                <a:ext uri="{FF2B5EF4-FFF2-40B4-BE49-F238E27FC236}">
                  <a16:creationId xmlns:a16="http://schemas.microsoft.com/office/drawing/2014/main" id="{9462B57D-42A6-5620-D406-D5D34E55F01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7676" y="4095631"/>
              <a:ext cx="227776" cy="227776"/>
            </a:xfrm>
            <a:prstGeom prst="rect">
              <a:avLst/>
            </a:prstGeom>
          </p:spPr>
        </p:pic>
      </p:grpSp>
      <p:grpSp>
        <p:nvGrpSpPr>
          <p:cNvPr id="33" name="Group 32">
            <a:extLst>
              <a:ext uri="{FF2B5EF4-FFF2-40B4-BE49-F238E27FC236}">
                <a16:creationId xmlns:a16="http://schemas.microsoft.com/office/drawing/2014/main" id="{2642B4F5-5D3D-CC39-5115-12471C77A590}"/>
              </a:ext>
            </a:extLst>
          </p:cNvPr>
          <p:cNvGrpSpPr/>
          <p:nvPr userDrawn="1"/>
        </p:nvGrpSpPr>
        <p:grpSpPr>
          <a:xfrm>
            <a:off x="619047" y="4407118"/>
            <a:ext cx="365382" cy="365382"/>
            <a:chOff x="608160" y="5026109"/>
            <a:chExt cx="446809" cy="446809"/>
          </a:xfrm>
        </p:grpSpPr>
        <p:sp>
          <p:nvSpPr>
            <p:cNvPr id="34" name="Oval 33">
              <a:extLst>
                <a:ext uri="{FF2B5EF4-FFF2-40B4-BE49-F238E27FC236}">
                  <a16:creationId xmlns:a16="http://schemas.microsoft.com/office/drawing/2014/main" id="{3F16D6BF-CAA6-9852-36BE-6C3A8E17F0C1}"/>
                </a:ext>
              </a:extLst>
            </p:cNvPr>
            <p:cNvSpPr/>
            <p:nvPr userDrawn="1"/>
          </p:nvSpPr>
          <p:spPr>
            <a:xfrm>
              <a:off x="608160" y="5026109"/>
              <a:ext cx="446809" cy="44680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pic>
          <p:nvPicPr>
            <p:cNvPr id="36" name="Graphic 35">
              <a:extLst>
                <a:ext uri="{FF2B5EF4-FFF2-40B4-BE49-F238E27FC236}">
                  <a16:creationId xmlns:a16="http://schemas.microsoft.com/office/drawing/2014/main" id="{14D27813-2EA5-AE9F-9CC9-9C655AC3BAA3}"/>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2815" y="5143225"/>
              <a:ext cx="217498" cy="217498"/>
            </a:xfrm>
            <a:prstGeom prst="rect">
              <a:avLst/>
            </a:prstGeom>
          </p:spPr>
        </p:pic>
      </p:grpSp>
      <p:sp>
        <p:nvSpPr>
          <p:cNvPr id="38" name="Text Placeholder 6">
            <a:extLst>
              <a:ext uri="{FF2B5EF4-FFF2-40B4-BE49-F238E27FC236}">
                <a16:creationId xmlns:a16="http://schemas.microsoft.com/office/drawing/2014/main" id="{BA063BEE-50B7-48E3-98B9-3A0A5337E507}"/>
              </a:ext>
            </a:extLst>
          </p:cNvPr>
          <p:cNvSpPr>
            <a:spLocks noGrp="1"/>
          </p:cNvSpPr>
          <p:nvPr>
            <p:ph type="body" sz="quarter" idx="87" hasCustomPrompt="1"/>
          </p:nvPr>
        </p:nvSpPr>
        <p:spPr>
          <a:xfrm>
            <a:off x="7375574" y="2892000"/>
            <a:ext cx="4306673" cy="319085"/>
          </a:xfrm>
        </p:spPr>
        <p:txBody>
          <a:bodyPr anchor="b">
            <a:noAutofit/>
          </a:bodyPr>
          <a:lstStyle>
            <a:lvl1pPr marL="0" indent="0">
              <a:lnSpc>
                <a:spcPts val="1300"/>
              </a:lnSpc>
              <a:buNone/>
              <a:defRPr sz="1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a:t>000.000.0000</a:t>
            </a:r>
          </a:p>
        </p:txBody>
      </p:sp>
      <p:sp>
        <p:nvSpPr>
          <p:cNvPr id="39" name="Text Placeholder 6">
            <a:extLst>
              <a:ext uri="{FF2B5EF4-FFF2-40B4-BE49-F238E27FC236}">
                <a16:creationId xmlns:a16="http://schemas.microsoft.com/office/drawing/2014/main" id="{A8AF576D-68AD-C323-BA9D-ED781ADDA7B9}"/>
              </a:ext>
            </a:extLst>
          </p:cNvPr>
          <p:cNvSpPr>
            <a:spLocks noGrp="1"/>
          </p:cNvSpPr>
          <p:nvPr>
            <p:ph type="body" sz="quarter" idx="88" hasCustomPrompt="1"/>
          </p:nvPr>
        </p:nvSpPr>
        <p:spPr>
          <a:xfrm>
            <a:off x="7375574" y="3648641"/>
            <a:ext cx="4306673" cy="319085"/>
          </a:xfrm>
        </p:spPr>
        <p:txBody>
          <a:bodyPr anchor="b">
            <a:noAutofit/>
          </a:bodyPr>
          <a:lstStyle>
            <a:lvl1pPr marL="0" indent="0">
              <a:lnSpc>
                <a:spcPts val="1300"/>
              </a:lnSpc>
              <a:buNone/>
              <a:defRPr sz="1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err="1">
                <a:effectLst/>
              </a:rPr>
              <a:t>name@fusionrm.com</a:t>
            </a:r>
            <a:endParaRPr lang="en-US" dirty="0"/>
          </a:p>
        </p:txBody>
      </p:sp>
      <p:sp>
        <p:nvSpPr>
          <p:cNvPr id="40" name="Text Placeholder 6">
            <a:extLst>
              <a:ext uri="{FF2B5EF4-FFF2-40B4-BE49-F238E27FC236}">
                <a16:creationId xmlns:a16="http://schemas.microsoft.com/office/drawing/2014/main" id="{D339DF7E-21F1-EEBE-6F85-100100611CEC}"/>
              </a:ext>
            </a:extLst>
          </p:cNvPr>
          <p:cNvSpPr>
            <a:spLocks noGrp="1"/>
          </p:cNvSpPr>
          <p:nvPr>
            <p:ph type="body" sz="quarter" idx="89" hasCustomPrompt="1"/>
          </p:nvPr>
        </p:nvSpPr>
        <p:spPr>
          <a:xfrm>
            <a:off x="7375574" y="4415138"/>
            <a:ext cx="4306673" cy="319085"/>
          </a:xfrm>
        </p:spPr>
        <p:txBody>
          <a:bodyPr anchor="b">
            <a:noAutofit/>
          </a:bodyPr>
          <a:lstStyle>
            <a:lvl1pPr marL="0" indent="0">
              <a:lnSpc>
                <a:spcPts val="1300"/>
              </a:lnSpc>
              <a:buNone/>
              <a:defRPr sz="1800" b="0" i="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buNone/>
              <a:defRPr sz="1800" b="1" i="0">
                <a:latin typeface="Avenir Heavy" charset="0"/>
                <a:ea typeface="Avenir Heavy" charset="0"/>
                <a:cs typeface="Avenir Heavy" charset="0"/>
              </a:defRPr>
            </a:lvl2pPr>
            <a:lvl3pPr marL="914400" indent="0">
              <a:buNone/>
              <a:defRPr sz="1800" b="1" i="0">
                <a:latin typeface="Avenir Heavy" charset="0"/>
                <a:ea typeface="Avenir Heavy" charset="0"/>
                <a:cs typeface="Avenir Heavy" charset="0"/>
              </a:defRPr>
            </a:lvl3pPr>
            <a:lvl4pPr marL="1371600" indent="0">
              <a:buNone/>
              <a:defRPr sz="1800" b="1" i="0">
                <a:latin typeface="Avenir Heavy" charset="0"/>
                <a:ea typeface="Avenir Heavy" charset="0"/>
                <a:cs typeface="Avenir Heavy" charset="0"/>
              </a:defRPr>
            </a:lvl4pPr>
            <a:lvl5pPr marL="1828800" indent="0">
              <a:buNone/>
              <a:defRPr sz="1800" b="1" i="0">
                <a:latin typeface="Avenir Heavy" charset="0"/>
                <a:ea typeface="Avenir Heavy" charset="0"/>
                <a:cs typeface="Avenir Heavy" charset="0"/>
              </a:defRPr>
            </a:lvl5pPr>
          </a:lstStyle>
          <a:p>
            <a:pPr lvl="0"/>
            <a:r>
              <a:rPr lang="en-US" dirty="0" err="1">
                <a:effectLst/>
              </a:rPr>
              <a:t>fusionrm.com</a:t>
            </a:r>
            <a:r>
              <a:rPr lang="en-US" dirty="0">
                <a:effectLst/>
              </a:rPr>
              <a:t>/company/name</a:t>
            </a:r>
            <a:endParaRPr lang="en-US" dirty="0"/>
          </a:p>
        </p:txBody>
      </p:sp>
      <p:grpSp>
        <p:nvGrpSpPr>
          <p:cNvPr id="41" name="Group 40">
            <a:extLst>
              <a:ext uri="{FF2B5EF4-FFF2-40B4-BE49-F238E27FC236}">
                <a16:creationId xmlns:a16="http://schemas.microsoft.com/office/drawing/2014/main" id="{06DEB468-3EC6-A255-D032-B7CAE7BA1BDD}"/>
              </a:ext>
            </a:extLst>
          </p:cNvPr>
          <p:cNvGrpSpPr/>
          <p:nvPr userDrawn="1"/>
        </p:nvGrpSpPr>
        <p:grpSpPr>
          <a:xfrm>
            <a:off x="6662495" y="2852749"/>
            <a:ext cx="365382" cy="365382"/>
            <a:chOff x="1880662" y="1880768"/>
            <a:chExt cx="446809" cy="446809"/>
          </a:xfrm>
        </p:grpSpPr>
        <p:sp>
          <p:nvSpPr>
            <p:cNvPr id="51" name="Oval 50">
              <a:extLst>
                <a:ext uri="{FF2B5EF4-FFF2-40B4-BE49-F238E27FC236}">
                  <a16:creationId xmlns:a16="http://schemas.microsoft.com/office/drawing/2014/main" id="{0451DE5B-EEF0-1FE0-1205-AFBA07B7B149}"/>
                </a:ext>
              </a:extLst>
            </p:cNvPr>
            <p:cNvSpPr/>
            <p:nvPr userDrawn="1"/>
          </p:nvSpPr>
          <p:spPr>
            <a:xfrm>
              <a:off x="1880662" y="1880768"/>
              <a:ext cx="446809" cy="44680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703020202090204" pitchFamily="34" charset="0"/>
              </a:endParaRPr>
            </a:p>
          </p:txBody>
        </p:sp>
        <p:pic>
          <p:nvPicPr>
            <p:cNvPr id="52" name="Graphic 51">
              <a:extLst>
                <a:ext uri="{FF2B5EF4-FFF2-40B4-BE49-F238E27FC236}">
                  <a16:creationId xmlns:a16="http://schemas.microsoft.com/office/drawing/2014/main" id="{FBFD21B1-EA83-B01A-9E3C-A257A3B4C25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060" y="1984164"/>
              <a:ext cx="180012" cy="240016"/>
            </a:xfrm>
            <a:prstGeom prst="rect">
              <a:avLst/>
            </a:prstGeom>
          </p:spPr>
        </p:pic>
      </p:grpSp>
      <p:grpSp>
        <p:nvGrpSpPr>
          <p:cNvPr id="53" name="Group 52">
            <a:extLst>
              <a:ext uri="{FF2B5EF4-FFF2-40B4-BE49-F238E27FC236}">
                <a16:creationId xmlns:a16="http://schemas.microsoft.com/office/drawing/2014/main" id="{A932BB3A-7E8C-84CD-5B0E-51B2F27B5485}"/>
              </a:ext>
            </a:extLst>
          </p:cNvPr>
          <p:cNvGrpSpPr/>
          <p:nvPr userDrawn="1"/>
        </p:nvGrpSpPr>
        <p:grpSpPr>
          <a:xfrm>
            <a:off x="6662495" y="3623408"/>
            <a:ext cx="365382" cy="365382"/>
            <a:chOff x="608160" y="3997409"/>
            <a:chExt cx="446809" cy="446809"/>
          </a:xfrm>
        </p:grpSpPr>
        <p:sp>
          <p:nvSpPr>
            <p:cNvPr id="54" name="Oval 53">
              <a:extLst>
                <a:ext uri="{FF2B5EF4-FFF2-40B4-BE49-F238E27FC236}">
                  <a16:creationId xmlns:a16="http://schemas.microsoft.com/office/drawing/2014/main" id="{53A7E17D-EAC7-D9BB-9BC2-3E11B21D5B48}"/>
                </a:ext>
              </a:extLst>
            </p:cNvPr>
            <p:cNvSpPr/>
            <p:nvPr userDrawn="1"/>
          </p:nvSpPr>
          <p:spPr>
            <a:xfrm>
              <a:off x="608160" y="3997409"/>
              <a:ext cx="446809" cy="44680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pic>
          <p:nvPicPr>
            <p:cNvPr id="55" name="Graphic 54">
              <a:extLst>
                <a:ext uri="{FF2B5EF4-FFF2-40B4-BE49-F238E27FC236}">
                  <a16:creationId xmlns:a16="http://schemas.microsoft.com/office/drawing/2014/main" id="{963F1359-B13E-25C2-3375-E4A63C04F00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7676" y="4095631"/>
              <a:ext cx="227776" cy="227776"/>
            </a:xfrm>
            <a:prstGeom prst="rect">
              <a:avLst/>
            </a:prstGeom>
          </p:spPr>
        </p:pic>
      </p:grpSp>
      <p:grpSp>
        <p:nvGrpSpPr>
          <p:cNvPr id="56" name="Group 55">
            <a:extLst>
              <a:ext uri="{FF2B5EF4-FFF2-40B4-BE49-F238E27FC236}">
                <a16:creationId xmlns:a16="http://schemas.microsoft.com/office/drawing/2014/main" id="{A0D7FC41-BC85-E645-EFE8-17740E51175D}"/>
              </a:ext>
            </a:extLst>
          </p:cNvPr>
          <p:cNvGrpSpPr/>
          <p:nvPr userDrawn="1"/>
        </p:nvGrpSpPr>
        <p:grpSpPr>
          <a:xfrm>
            <a:off x="6662495" y="4407118"/>
            <a:ext cx="365382" cy="365382"/>
            <a:chOff x="608160" y="5026109"/>
            <a:chExt cx="446809" cy="446809"/>
          </a:xfrm>
        </p:grpSpPr>
        <p:sp>
          <p:nvSpPr>
            <p:cNvPr id="57" name="Oval 56">
              <a:extLst>
                <a:ext uri="{FF2B5EF4-FFF2-40B4-BE49-F238E27FC236}">
                  <a16:creationId xmlns:a16="http://schemas.microsoft.com/office/drawing/2014/main" id="{BBE6677B-0941-770F-2AF8-4F9482A61CB1}"/>
                </a:ext>
              </a:extLst>
            </p:cNvPr>
            <p:cNvSpPr/>
            <p:nvPr userDrawn="1"/>
          </p:nvSpPr>
          <p:spPr>
            <a:xfrm>
              <a:off x="608160" y="5026109"/>
              <a:ext cx="446809" cy="44680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pic>
          <p:nvPicPr>
            <p:cNvPr id="58" name="Graphic 57">
              <a:extLst>
                <a:ext uri="{FF2B5EF4-FFF2-40B4-BE49-F238E27FC236}">
                  <a16:creationId xmlns:a16="http://schemas.microsoft.com/office/drawing/2014/main" id="{E0D2F4FE-A684-A30C-DFCC-A9142FA8128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2815" y="5143225"/>
              <a:ext cx="217498" cy="217498"/>
            </a:xfrm>
            <a:prstGeom prst="rect">
              <a:avLst/>
            </a:prstGeom>
          </p:spPr>
        </p:pic>
      </p:grpSp>
    </p:spTree>
    <p:extLst>
      <p:ext uri="{BB962C8B-B14F-4D97-AF65-F5344CB8AC3E}">
        <p14:creationId xmlns:p14="http://schemas.microsoft.com/office/powerpoint/2010/main" val="3702819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2"/>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3F86523-694D-42D6-B973-FFC15A01ED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23859" y="5606567"/>
            <a:ext cx="1790465" cy="427756"/>
          </a:xfrm>
          <a:prstGeom prst="rect">
            <a:avLst/>
          </a:prstGeom>
        </p:spPr>
      </p:pic>
      <p:sp>
        <p:nvSpPr>
          <p:cNvPr id="2" name="Title 1"/>
          <p:cNvSpPr>
            <a:spLocks noGrp="1"/>
          </p:cNvSpPr>
          <p:nvPr>
            <p:ph type="ctrTitle" hasCustomPrompt="1"/>
          </p:nvPr>
        </p:nvSpPr>
        <p:spPr>
          <a:xfrm>
            <a:off x="868681" y="1251433"/>
            <a:ext cx="5654675" cy="1253066"/>
          </a:xfrm>
        </p:spPr>
        <p:txBody>
          <a:bodyPr anchor="b">
            <a:normAutofit/>
          </a:bodyPr>
          <a:lstStyle>
            <a:lvl1pPr algn="l">
              <a:defRPr sz="4400" b="1" i="0" baseline="0">
                <a:latin typeface="Trebuchet MS" panose="020B0703020202090204" pitchFamily="34" charset="0"/>
                <a:ea typeface="Trebuchet MS" panose="020B0703020202090204" pitchFamily="34" charset="0"/>
                <a:cs typeface="Trebuchet MS" panose="020B0703020202090204" pitchFamily="34" charset="0"/>
              </a:defRPr>
            </a:lvl1pPr>
          </a:lstStyle>
          <a:p>
            <a:r>
              <a:rPr lang="en-US" dirty="0"/>
              <a:t>Thank you</a:t>
            </a:r>
          </a:p>
        </p:txBody>
      </p:sp>
      <p:pic>
        <p:nvPicPr>
          <p:cNvPr id="19" name="Picture 18">
            <a:extLst>
              <a:ext uri="{FF2B5EF4-FFF2-40B4-BE49-F238E27FC236}">
                <a16:creationId xmlns:a16="http://schemas.microsoft.com/office/drawing/2014/main" id="{B0C0A68E-9AA5-42AC-A7AA-F079649CA6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681" y="4867894"/>
            <a:ext cx="344715" cy="344715"/>
          </a:xfrm>
          <a:prstGeom prst="rect">
            <a:avLst/>
          </a:prstGeom>
        </p:spPr>
      </p:pic>
      <p:pic>
        <p:nvPicPr>
          <p:cNvPr id="20" name="Picture 19">
            <a:extLst>
              <a:ext uri="{FF2B5EF4-FFF2-40B4-BE49-F238E27FC236}">
                <a16:creationId xmlns:a16="http://schemas.microsoft.com/office/drawing/2014/main" id="{3A574DF9-211F-4DF8-93C5-E70EC55F96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681" y="4247590"/>
            <a:ext cx="344715" cy="344715"/>
          </a:xfrm>
          <a:prstGeom prst="rect">
            <a:avLst/>
          </a:prstGeom>
        </p:spPr>
      </p:pic>
      <p:pic>
        <p:nvPicPr>
          <p:cNvPr id="21" name="Picture 20">
            <a:extLst>
              <a:ext uri="{FF2B5EF4-FFF2-40B4-BE49-F238E27FC236}">
                <a16:creationId xmlns:a16="http://schemas.microsoft.com/office/drawing/2014/main" id="{8DC48E05-82A5-4F23-8338-A35968FC4AC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68681" y="3629801"/>
            <a:ext cx="344715" cy="344715"/>
          </a:xfrm>
          <a:prstGeom prst="rect">
            <a:avLst/>
          </a:prstGeom>
        </p:spPr>
      </p:pic>
      <p:sp>
        <p:nvSpPr>
          <p:cNvPr id="22" name="Text Placeholder 8">
            <a:extLst>
              <a:ext uri="{FF2B5EF4-FFF2-40B4-BE49-F238E27FC236}">
                <a16:creationId xmlns:a16="http://schemas.microsoft.com/office/drawing/2014/main" id="{3CF8A8C5-E7CC-4B6B-A11E-CE1BF34C3AC3}"/>
              </a:ext>
            </a:extLst>
          </p:cNvPr>
          <p:cNvSpPr>
            <a:spLocks noGrp="1"/>
          </p:cNvSpPr>
          <p:nvPr>
            <p:ph type="body" sz="quarter" idx="10" hasCustomPrompt="1"/>
          </p:nvPr>
        </p:nvSpPr>
        <p:spPr>
          <a:xfrm>
            <a:off x="1430810" y="3672769"/>
            <a:ext cx="4924271" cy="290861"/>
          </a:xfrm>
          <a:ln>
            <a:noFill/>
          </a:ln>
        </p:spPr>
        <p:txBody>
          <a:bodyPr anchor="ctr">
            <a:noAutofit/>
          </a:bodyPr>
          <a:lstStyle>
            <a:lvl1pPr marL="0" indent="0">
              <a:lnSpc>
                <a:spcPct val="100000"/>
              </a:lnSpc>
              <a:buNone/>
              <a:defRPr sz="1600" baseline="0">
                <a:solidFill>
                  <a:schemeClr val="tx1"/>
                </a:solidFill>
                <a:latin typeface="Trebuchet MS" panose="020B0703020202090204" pitchFamily="34" charset="0"/>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Social Media Handle</a:t>
            </a:r>
          </a:p>
        </p:txBody>
      </p:sp>
      <p:sp>
        <p:nvSpPr>
          <p:cNvPr id="23" name="Text Placeholder 8">
            <a:extLst>
              <a:ext uri="{FF2B5EF4-FFF2-40B4-BE49-F238E27FC236}">
                <a16:creationId xmlns:a16="http://schemas.microsoft.com/office/drawing/2014/main" id="{0B324F6C-5E22-4979-8F2A-9818A64EAB9D}"/>
              </a:ext>
            </a:extLst>
          </p:cNvPr>
          <p:cNvSpPr>
            <a:spLocks noGrp="1"/>
          </p:cNvSpPr>
          <p:nvPr>
            <p:ph type="body" sz="quarter" idx="11" hasCustomPrompt="1"/>
          </p:nvPr>
        </p:nvSpPr>
        <p:spPr>
          <a:xfrm>
            <a:off x="1430810" y="4310952"/>
            <a:ext cx="4924271" cy="290861"/>
          </a:xfrm>
          <a:ln>
            <a:noFill/>
          </a:ln>
        </p:spPr>
        <p:txBody>
          <a:bodyPr anchor="ctr">
            <a:noAutofit/>
          </a:bodyPr>
          <a:lstStyle>
            <a:lvl1pPr marL="0" indent="0">
              <a:lnSpc>
                <a:spcPct val="100000"/>
              </a:lnSpc>
              <a:buNone/>
              <a:defRPr sz="1600" baseline="0">
                <a:solidFill>
                  <a:schemeClr val="tx1"/>
                </a:solidFill>
                <a:latin typeface="Trebuchet MS" panose="020B0703020202090204" pitchFamily="34" charset="0"/>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Social Media Handle</a:t>
            </a:r>
          </a:p>
        </p:txBody>
      </p:sp>
      <p:sp>
        <p:nvSpPr>
          <p:cNvPr id="24" name="Text Placeholder 8">
            <a:extLst>
              <a:ext uri="{FF2B5EF4-FFF2-40B4-BE49-F238E27FC236}">
                <a16:creationId xmlns:a16="http://schemas.microsoft.com/office/drawing/2014/main" id="{370D612E-9AA1-404C-9E59-87CF7D7B55D9}"/>
              </a:ext>
            </a:extLst>
          </p:cNvPr>
          <p:cNvSpPr>
            <a:spLocks noGrp="1"/>
          </p:cNvSpPr>
          <p:nvPr>
            <p:ph type="body" sz="quarter" idx="12" hasCustomPrompt="1"/>
          </p:nvPr>
        </p:nvSpPr>
        <p:spPr>
          <a:xfrm>
            <a:off x="1430810" y="4940764"/>
            <a:ext cx="4924271" cy="290861"/>
          </a:xfrm>
          <a:ln>
            <a:noFill/>
          </a:ln>
        </p:spPr>
        <p:txBody>
          <a:bodyPr anchor="ctr">
            <a:noAutofit/>
          </a:bodyPr>
          <a:lstStyle>
            <a:lvl1pPr marL="0" indent="0">
              <a:lnSpc>
                <a:spcPct val="100000"/>
              </a:lnSpc>
              <a:buNone/>
              <a:defRPr sz="1600" baseline="0">
                <a:solidFill>
                  <a:schemeClr val="tx1"/>
                </a:solidFill>
                <a:latin typeface="Trebuchet MS" panose="020B0703020202090204" pitchFamily="34" charset="0"/>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Social Media Handle</a:t>
            </a:r>
          </a:p>
        </p:txBody>
      </p:sp>
      <p:sp>
        <p:nvSpPr>
          <p:cNvPr id="3" name="TextBox 2">
            <a:extLst>
              <a:ext uri="{FF2B5EF4-FFF2-40B4-BE49-F238E27FC236}">
                <a16:creationId xmlns:a16="http://schemas.microsoft.com/office/drawing/2014/main" id="{DC4B6414-541C-0A8F-B72F-D4B2FE0E394F}"/>
              </a:ext>
            </a:extLst>
          </p:cNvPr>
          <p:cNvSpPr txBox="1"/>
          <p:nvPr userDrawn="1"/>
        </p:nvSpPr>
        <p:spPr>
          <a:xfrm>
            <a:off x="1430810" y="5882118"/>
            <a:ext cx="2546772" cy="139883"/>
          </a:xfrm>
          <a:prstGeom prst="rect">
            <a:avLst/>
          </a:prstGeom>
          <a:noFill/>
        </p:spPr>
        <p:txBody>
          <a:bodyPr wrap="none" lIns="0" tIns="0" bIns="0" rtlCol="0" anchor="ctr" anchorCtr="0">
            <a:noAutofit/>
          </a:bodyPr>
          <a:lstStyle/>
          <a:p>
            <a:r>
              <a:rPr lang="en-US" sz="1600" b="0" i="0" dirty="0" err="1">
                <a:solidFill>
                  <a:schemeClr val="tx1"/>
                </a:solidFill>
                <a:latin typeface="Trebuchet MS" panose="020B0703020202090204" pitchFamily="34" charset="0"/>
                <a:ea typeface="Avenir Light" charset="0"/>
                <a:cs typeface="Avenir Light" charset="0"/>
              </a:rPr>
              <a:t>fusionrm.com</a:t>
            </a:r>
            <a:endParaRPr lang="en-US" sz="1600" b="0" i="0" dirty="0">
              <a:solidFill>
                <a:schemeClr val="tx1"/>
              </a:solidFill>
              <a:latin typeface="Trebuchet MS" panose="020B0703020202090204" pitchFamily="34" charset="0"/>
              <a:ea typeface="Avenir Light" charset="0"/>
              <a:cs typeface="Avenir Light" charset="0"/>
            </a:endParaRPr>
          </a:p>
        </p:txBody>
      </p:sp>
    </p:spTree>
    <p:extLst>
      <p:ext uri="{BB962C8B-B14F-4D97-AF65-F5344CB8AC3E}">
        <p14:creationId xmlns:p14="http://schemas.microsoft.com/office/powerpoint/2010/main" val="338362679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asic Content - Single Column">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E5EDBF26-1D05-C054-6518-B93F30AE39B3}"/>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3"/>
          </p:nvPr>
        </p:nvSpPr>
        <p:spPr>
          <a:xfrm>
            <a:off x="609600" y="1943100"/>
            <a:ext cx="10967030" cy="4229100"/>
          </a:xfrm>
        </p:spPr>
        <p:txBody>
          <a:bodyPr>
            <a:normAutofit/>
          </a:bodyPr>
          <a:lstStyle>
            <a:lvl1pPr marL="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1pPr>
            <a:lvl2pPr marL="45720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2pPr>
            <a:lvl3pPr marL="91440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3pPr>
            <a:lvl4pPr marL="137160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4pPr>
            <a:lvl5pPr marL="182880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a:extLst>
              <a:ext uri="{FF2B5EF4-FFF2-40B4-BE49-F238E27FC236}">
                <a16:creationId xmlns:a16="http://schemas.microsoft.com/office/drawing/2014/main" id="{B0053CA7-7F81-42E5-9A8B-1801450C5020}"/>
              </a:ext>
            </a:extLst>
          </p:cNvPr>
          <p:cNvSpPr>
            <a:spLocks noGrp="1"/>
          </p:cNvSpPr>
          <p:nvPr>
            <p:ph type="title"/>
          </p:nvPr>
        </p:nvSpPr>
        <p:spPr>
          <a:xfrm>
            <a:off x="609600" y="438912"/>
            <a:ext cx="10972800" cy="649224"/>
          </a:xfrm>
        </p:spPr>
        <p:txBody>
          <a:bodyPr/>
          <a:lstStyle>
            <a:lvl1pPr>
              <a:defRPr>
                <a:latin typeface="Trebuchet MS" panose="020B070302020209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0C217361-2D53-4D3A-BE1D-DBF2CE9B7B7C}"/>
              </a:ext>
            </a:extLst>
          </p:cNvPr>
          <p:cNvSpPr>
            <a:spLocks noGrp="1"/>
          </p:cNvSpPr>
          <p:nvPr>
            <p:ph type="subTitle" idx="1" hasCustomPrompt="1"/>
          </p:nvPr>
        </p:nvSpPr>
        <p:spPr>
          <a:xfrm>
            <a:off x="609598" y="1229385"/>
            <a:ext cx="10972800"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2" name="Group 1">
            <a:extLst>
              <a:ext uri="{FF2B5EF4-FFF2-40B4-BE49-F238E27FC236}">
                <a16:creationId xmlns:a16="http://schemas.microsoft.com/office/drawing/2014/main" id="{C85E2925-10D5-1DE5-457B-3168E5BA1916}"/>
              </a:ext>
            </a:extLst>
          </p:cNvPr>
          <p:cNvGrpSpPr/>
          <p:nvPr userDrawn="1"/>
        </p:nvGrpSpPr>
        <p:grpSpPr>
          <a:xfrm>
            <a:off x="609599" y="6399813"/>
            <a:ext cx="1494469" cy="284163"/>
            <a:chOff x="609599" y="6399813"/>
            <a:chExt cx="1494469" cy="284163"/>
          </a:xfrm>
        </p:grpSpPr>
        <p:pic>
          <p:nvPicPr>
            <p:cNvPr id="3" name="Picture 2">
              <a:extLst>
                <a:ext uri="{FF2B5EF4-FFF2-40B4-BE49-F238E27FC236}">
                  <a16:creationId xmlns:a16="http://schemas.microsoft.com/office/drawing/2014/main" id="{7B34F6ED-52E5-C889-B230-7EA06059CC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4" name="TextBox 3">
              <a:extLst>
                <a:ext uri="{FF2B5EF4-FFF2-40B4-BE49-F238E27FC236}">
                  <a16:creationId xmlns:a16="http://schemas.microsoft.com/office/drawing/2014/main" id="{CAD33429-AB51-7EE1-D166-EE794CC57639}"/>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5" name="Slide Number Placeholder 5">
            <a:extLst>
              <a:ext uri="{FF2B5EF4-FFF2-40B4-BE49-F238E27FC236}">
                <a16:creationId xmlns:a16="http://schemas.microsoft.com/office/drawing/2014/main" id="{C4052724-FF3C-363A-EDC0-6840BDDA30A3}"/>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3157820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82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 IMG">
    <p:bg>
      <p:bgRef idx="1001">
        <a:schemeClr val="bg2"/>
      </p:bgRef>
    </p:bg>
    <p:spTree>
      <p:nvGrpSpPr>
        <p:cNvPr id="1" name=""/>
        <p:cNvGrpSpPr/>
        <p:nvPr/>
      </p:nvGrpSpPr>
      <p:grpSpPr>
        <a:xfrm>
          <a:off x="0" y="0"/>
          <a:ext cx="0" cy="0"/>
          <a:chOff x="0" y="0"/>
          <a:chExt cx="0" cy="0"/>
        </a:xfrm>
      </p:grpSpPr>
      <p:pic>
        <p:nvPicPr>
          <p:cNvPr id="5" name="Picture 4" descr="A black and white corner&#10;&#10;Description automatically generated">
            <a:extLst>
              <a:ext uri="{FF2B5EF4-FFF2-40B4-BE49-F238E27FC236}">
                <a16:creationId xmlns:a16="http://schemas.microsoft.com/office/drawing/2014/main" id="{C7DB361F-6106-1807-1598-D603C4A643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54" y="-13640"/>
            <a:ext cx="9648149" cy="6871640"/>
          </a:xfrm>
          <a:prstGeom prst="rect">
            <a:avLst/>
          </a:prstGeom>
        </p:spPr>
      </p:pic>
      <p:sp>
        <p:nvSpPr>
          <p:cNvPr id="2" name="Title 1"/>
          <p:cNvSpPr>
            <a:spLocks noGrp="1"/>
          </p:cNvSpPr>
          <p:nvPr>
            <p:ph type="ctrTitle" hasCustomPrompt="1"/>
          </p:nvPr>
        </p:nvSpPr>
        <p:spPr>
          <a:xfrm>
            <a:off x="609600" y="1909815"/>
            <a:ext cx="6277337" cy="1253066"/>
          </a:xfrm>
        </p:spPr>
        <p:txBody>
          <a:bodyPr anchor="b">
            <a:normAutofit/>
          </a:bodyPr>
          <a:lstStyle>
            <a:lvl1pPr algn="l">
              <a:defRPr sz="4400" b="1" i="0" baseline="0">
                <a:solidFill>
                  <a:schemeClr val="bg1"/>
                </a:solidFill>
                <a:latin typeface="Trebuchet MS" panose="020B0703020202090204" pitchFamily="34" charset="0"/>
                <a:ea typeface="Trebuchet MS" panose="020B0703020202090204" pitchFamily="34" charset="0"/>
                <a:cs typeface="Trebuchet MS" panose="020B0703020202090204" pitchFamily="34" charset="0"/>
              </a:defRPr>
            </a:lvl1pPr>
          </a:lstStyle>
          <a:p>
            <a:r>
              <a:rPr lang="en-US" dirty="0"/>
              <a:t>Section Break Title</a:t>
            </a:r>
          </a:p>
        </p:txBody>
      </p:sp>
      <p:sp>
        <p:nvSpPr>
          <p:cNvPr id="12" name="Subtitle 2"/>
          <p:cNvSpPr>
            <a:spLocks noGrp="1"/>
          </p:cNvSpPr>
          <p:nvPr>
            <p:ph type="subTitle" idx="1" hasCustomPrompt="1"/>
          </p:nvPr>
        </p:nvSpPr>
        <p:spPr>
          <a:xfrm>
            <a:off x="609600" y="3254077"/>
            <a:ext cx="5687028" cy="1218318"/>
          </a:xfrm>
        </p:spPr>
        <p:txBody>
          <a:bodyPr>
            <a:normAutofit/>
          </a:bodyPr>
          <a:lstStyle>
            <a:lvl1pPr marL="0" indent="0" algn="l">
              <a:lnSpc>
                <a:spcPts val="2700"/>
              </a:lnSpc>
              <a:spcBef>
                <a:spcPts val="600"/>
              </a:spcBef>
              <a:buNone/>
              <a:defRPr sz="2000" b="0" i="0">
                <a:solidFill>
                  <a:schemeClr val="bg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lgn="l">
              <a:buNone/>
              <a:defRPr sz="2000">
                <a:solidFill>
                  <a:schemeClr val="accent5"/>
                </a:solidFill>
              </a:defRPr>
            </a:lvl2pPr>
            <a:lvl3pPr marL="0" indent="0" algn="l">
              <a:buNone/>
              <a:defRPr sz="1800">
                <a:solidFill>
                  <a:schemeClr val="accent5"/>
                </a:solidFill>
              </a:defRPr>
            </a:lvl3pPr>
            <a:lvl4pPr marL="0" indent="0" algn="l">
              <a:buNone/>
              <a:defRPr sz="1600">
                <a:solidFill>
                  <a:schemeClr val="accent5"/>
                </a:solidFill>
              </a:defRPr>
            </a:lvl4pPr>
            <a:lvl5pPr marL="0" indent="0" algn="l">
              <a:buNone/>
              <a:defRPr sz="1600">
                <a:solidFill>
                  <a:schemeClr val="accent5"/>
                </a:solidFill>
              </a:defRPr>
            </a:lvl5pPr>
            <a:lvl6pPr marL="0" indent="0" algn="l">
              <a:buNone/>
              <a:defRPr sz="1600">
                <a:solidFill>
                  <a:schemeClr val="accent5"/>
                </a:solidFill>
              </a:defRPr>
            </a:lvl6pPr>
            <a:lvl7pPr marL="0" indent="0" algn="l">
              <a:buNone/>
              <a:defRPr sz="1600">
                <a:solidFill>
                  <a:schemeClr val="accent5"/>
                </a:solidFill>
              </a:defRPr>
            </a:lvl7pPr>
            <a:lvl8pPr marL="0" indent="0" algn="l">
              <a:buNone/>
              <a:defRPr sz="1600">
                <a:solidFill>
                  <a:schemeClr val="accent5"/>
                </a:solidFill>
              </a:defRPr>
            </a:lvl8pPr>
            <a:lvl9pPr marL="0" indent="0" algn="l">
              <a:buNone/>
              <a:defRPr sz="1600">
                <a:solidFill>
                  <a:schemeClr val="accent5"/>
                </a:solidFill>
              </a:defRPr>
            </a:lvl9pPr>
          </a:lstStyle>
          <a:p>
            <a:pPr lvl="0"/>
            <a:r>
              <a:rPr lang="en-US" dirty="0"/>
              <a:t>Subtitle</a:t>
            </a:r>
          </a:p>
        </p:txBody>
      </p:sp>
      <p:pic>
        <p:nvPicPr>
          <p:cNvPr id="3" name="Picture 2">
            <a:extLst>
              <a:ext uri="{FF2B5EF4-FFF2-40B4-BE49-F238E27FC236}">
                <a16:creationId xmlns:a16="http://schemas.microsoft.com/office/drawing/2014/main" id="{CE22F590-0BEF-3136-8147-3DC9AE0B30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16972"/>
            <a:ext cx="1583215" cy="380842"/>
          </a:xfrm>
          <a:prstGeom prst="rect">
            <a:avLst/>
          </a:prstGeom>
        </p:spPr>
      </p:pic>
    </p:spTree>
    <p:extLst>
      <p:ext uri="{BB962C8B-B14F-4D97-AF65-F5344CB8AC3E}">
        <p14:creationId xmlns:p14="http://schemas.microsoft.com/office/powerpoint/2010/main" val="37947983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 WHITE">
    <p:bg>
      <p:bgRef idx="1001">
        <a:schemeClr val="bg1"/>
      </p:bgRef>
    </p:bg>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C3D7E2E6-5D2D-C1A4-BD7B-FE146E52B399}"/>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09600" y="1909815"/>
            <a:ext cx="7315200" cy="1253066"/>
          </a:xfrm>
        </p:spPr>
        <p:txBody>
          <a:bodyPr anchor="b">
            <a:normAutofit/>
          </a:bodyPr>
          <a:lstStyle>
            <a:lvl1pPr algn="l">
              <a:defRPr sz="4400" b="1" i="0" baseline="0">
                <a:latin typeface="Trebuchet MS" panose="020B0703020202090204" pitchFamily="34" charset="0"/>
                <a:ea typeface="Trebuchet MS" panose="020B0703020202090204" pitchFamily="34" charset="0"/>
                <a:cs typeface="Trebuchet MS" panose="020B0703020202090204" pitchFamily="34" charset="0"/>
              </a:defRPr>
            </a:lvl1pPr>
          </a:lstStyle>
          <a:p>
            <a:r>
              <a:rPr lang="en-US" dirty="0"/>
              <a:t>Section Break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016972"/>
            <a:ext cx="1583215" cy="380842"/>
          </a:xfrm>
          <a:prstGeom prst="rect">
            <a:avLst/>
          </a:prstGeom>
        </p:spPr>
      </p:pic>
      <p:sp>
        <p:nvSpPr>
          <p:cNvPr id="10" name="Subtitle 2"/>
          <p:cNvSpPr>
            <a:spLocks noGrp="1"/>
          </p:cNvSpPr>
          <p:nvPr>
            <p:ph type="subTitle" idx="1" hasCustomPrompt="1"/>
          </p:nvPr>
        </p:nvSpPr>
        <p:spPr>
          <a:xfrm>
            <a:off x="609600" y="3254077"/>
            <a:ext cx="7315200" cy="1218318"/>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0" indent="0" algn="l">
              <a:buNone/>
              <a:defRPr sz="2000">
                <a:latin typeface="+mn-lt"/>
              </a:defRPr>
            </a:lvl2pPr>
            <a:lvl3pPr marL="0" indent="0" algn="l">
              <a:buNone/>
              <a:defRPr sz="18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Subtitle</a:t>
            </a:r>
          </a:p>
        </p:txBody>
      </p:sp>
    </p:spTree>
    <p:extLst>
      <p:ext uri="{BB962C8B-B14F-4D97-AF65-F5344CB8AC3E}">
        <p14:creationId xmlns:p14="http://schemas.microsoft.com/office/powerpoint/2010/main" val="25033433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Column 1">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141562E-A57E-91F2-2197-E47E21731B8E}"/>
              </a:ext>
            </a:extLst>
          </p:cNvPr>
          <p:cNvSpPr/>
          <p:nvPr userDrawn="1"/>
        </p:nvSpPr>
        <p:spPr>
          <a:xfrm>
            <a:off x="6440557" y="0"/>
            <a:ext cx="5774634" cy="6858000"/>
          </a:xfrm>
          <a:custGeom>
            <a:avLst/>
            <a:gdLst>
              <a:gd name="connsiteX0" fmla="*/ 5774634 w 5774634"/>
              <a:gd name="connsiteY0" fmla="*/ 0 h 6858000"/>
              <a:gd name="connsiteX1" fmla="*/ 4591878 w 5774634"/>
              <a:gd name="connsiteY1" fmla="*/ 0 h 6858000"/>
              <a:gd name="connsiteX2" fmla="*/ 0 w 5774634"/>
              <a:gd name="connsiteY2" fmla="*/ 6858000 h 6858000"/>
              <a:gd name="connsiteX3" fmla="*/ 5764695 w 5774634"/>
              <a:gd name="connsiteY3" fmla="*/ 6858000 h 6858000"/>
              <a:gd name="connsiteX4" fmla="*/ 5774634 w 57746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4634" h="6858000">
                <a:moveTo>
                  <a:pt x="5774634" y="0"/>
                </a:moveTo>
                <a:lnTo>
                  <a:pt x="4591878" y="0"/>
                </a:lnTo>
                <a:lnTo>
                  <a:pt x="0" y="6858000"/>
                </a:lnTo>
                <a:lnTo>
                  <a:pt x="5764695" y="6858000"/>
                </a:lnTo>
                <a:lnTo>
                  <a:pt x="5774634"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703020202090204" pitchFamily="34" charset="0"/>
            </a:endParaRPr>
          </a:p>
        </p:txBody>
      </p:sp>
      <p:sp>
        <p:nvSpPr>
          <p:cNvPr id="22" name="Text Placeholder 21"/>
          <p:cNvSpPr>
            <a:spLocks noGrp="1"/>
          </p:cNvSpPr>
          <p:nvPr>
            <p:ph type="body" sz="quarter" idx="13"/>
          </p:nvPr>
        </p:nvSpPr>
        <p:spPr>
          <a:xfrm>
            <a:off x="609601" y="1943100"/>
            <a:ext cx="5029199" cy="4229101"/>
          </a:xfrm>
        </p:spPr>
        <p:txBody>
          <a:bodyPr>
            <a:normAutofit/>
          </a:bodyPr>
          <a:lstStyle>
            <a:lvl1pPr marL="514350" indent="-514350">
              <a:lnSpc>
                <a:spcPts val="2400"/>
              </a:lnSpc>
              <a:buClr>
                <a:schemeClr val="accent3"/>
              </a:buClr>
              <a:buSzPct val="115000"/>
              <a:buFont typeface="+mj-lt"/>
              <a:buAutoNum type="arabicPeriod"/>
              <a:defRPr lang="en-US" dirty="0">
                <a:latin typeface="Trebuchet MS" panose="020B0703020202090204" pitchFamily="34" charset="0"/>
              </a:defRPr>
            </a:lvl1pPr>
            <a:lvl2pPr marL="914400" indent="-457200">
              <a:lnSpc>
                <a:spcPts val="2400"/>
              </a:lnSpc>
              <a:buClr>
                <a:schemeClr val="accent3"/>
              </a:buClr>
              <a:buSzPct val="115000"/>
              <a:buFont typeface="+mj-lt"/>
              <a:buAutoNum type="arabicPeriod"/>
              <a:defRPr lang="en-US" dirty="0">
                <a:latin typeface="Trebuchet MS" panose="020B0703020202090204" pitchFamily="34" charset="0"/>
              </a:defRPr>
            </a:lvl2pPr>
            <a:lvl3pPr marL="1371600" indent="-457200">
              <a:lnSpc>
                <a:spcPts val="2400"/>
              </a:lnSpc>
              <a:buClr>
                <a:schemeClr val="accent3"/>
              </a:buClr>
              <a:buSzPct val="115000"/>
              <a:buFont typeface="+mj-lt"/>
              <a:buAutoNum type="arabicPeriod"/>
              <a:defRPr lang="en-US" dirty="0">
                <a:latin typeface="Trebuchet MS" panose="020B0703020202090204" pitchFamily="34" charset="0"/>
              </a:defRPr>
            </a:lvl3pPr>
            <a:lvl4pPr marL="1714500" indent="-342900">
              <a:lnSpc>
                <a:spcPts val="2400"/>
              </a:lnSpc>
              <a:buClr>
                <a:schemeClr val="accent3"/>
              </a:buClr>
              <a:buSzPct val="115000"/>
              <a:buFont typeface="+mj-lt"/>
              <a:buAutoNum type="arabicPeriod"/>
              <a:defRPr lang="en-US" dirty="0">
                <a:latin typeface="Trebuchet MS" panose="020B0703020202090204" pitchFamily="34" charset="0"/>
              </a:defRPr>
            </a:lvl4pPr>
            <a:lvl5pPr marL="2171700" indent="-342900">
              <a:lnSpc>
                <a:spcPts val="2400"/>
              </a:lnSpc>
              <a:buClr>
                <a:schemeClr val="accent3"/>
              </a:buClr>
              <a:buSzPct val="115000"/>
              <a:buFont typeface="+mj-lt"/>
              <a:buAutoNum type="arabicPeriod"/>
              <a:defRPr lang="en-US" dirty="0">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24"/>
          <p:cNvSpPr>
            <a:spLocks noGrp="1"/>
          </p:cNvSpPr>
          <p:nvPr>
            <p:ph type="pic" sz="quarter" idx="14"/>
          </p:nvPr>
        </p:nvSpPr>
        <p:spPr>
          <a:xfrm>
            <a:off x="7222709" y="758080"/>
            <a:ext cx="4162425" cy="5245601"/>
          </a:xfrm>
        </p:spPr>
        <p:txBody>
          <a:bodyPr/>
          <a:lstStyle>
            <a:lvl1pPr>
              <a:defRPr>
                <a:latin typeface="Trebuchet MS" panose="020B0703020202090204" pitchFamily="34" charset="0"/>
              </a:defRPr>
            </a:lvl1pPr>
          </a:lstStyle>
          <a:p>
            <a:r>
              <a:rPr lang="en-US" dirty="0"/>
              <a:t>Click icon to add picture</a:t>
            </a:r>
          </a:p>
        </p:txBody>
      </p:sp>
      <p:sp>
        <p:nvSpPr>
          <p:cNvPr id="15" name="Subtitle 2"/>
          <p:cNvSpPr>
            <a:spLocks noGrp="1"/>
          </p:cNvSpPr>
          <p:nvPr>
            <p:ph type="subTitle" idx="1" hasCustomPrompt="1"/>
          </p:nvPr>
        </p:nvSpPr>
        <p:spPr>
          <a:xfrm>
            <a:off x="609599" y="1229385"/>
            <a:ext cx="5654675"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sp>
        <p:nvSpPr>
          <p:cNvPr id="16" name="Title Placeholder 1">
            <a:extLst>
              <a:ext uri="{FF2B5EF4-FFF2-40B4-BE49-F238E27FC236}">
                <a16:creationId xmlns:a16="http://schemas.microsoft.com/office/drawing/2014/main" id="{6018E489-EF78-40AB-915B-65694DD96F87}"/>
              </a:ext>
            </a:extLst>
          </p:cNvPr>
          <p:cNvSpPr>
            <a:spLocks noGrp="1"/>
          </p:cNvSpPr>
          <p:nvPr>
            <p:ph type="title"/>
          </p:nvPr>
        </p:nvSpPr>
        <p:spPr>
          <a:xfrm>
            <a:off x="609599" y="438912"/>
            <a:ext cx="5654675" cy="649224"/>
          </a:xfrm>
          <a:prstGeom prst="rect">
            <a:avLst/>
          </a:prstGeom>
        </p:spPr>
        <p:txBody>
          <a:bodyPr vert="horz" lIns="0" tIns="0" rIns="0" bIns="0" rtlCol="0" anchor="b" anchorCtr="0">
            <a:normAutofit/>
          </a:bodyPr>
          <a:lstStyle>
            <a:lvl1pPr>
              <a:defRPr>
                <a:latin typeface="Trebuchet MS" panose="020B0703020202090204" pitchFamily="34" charset="0"/>
              </a:defRPr>
            </a:lvl1pPr>
          </a:lstStyle>
          <a:p>
            <a:r>
              <a:rPr lang="en-US" dirty="0"/>
              <a:t>Click to edit Master title style</a:t>
            </a:r>
          </a:p>
        </p:txBody>
      </p:sp>
      <p:grpSp>
        <p:nvGrpSpPr>
          <p:cNvPr id="7" name="Group 6">
            <a:extLst>
              <a:ext uri="{FF2B5EF4-FFF2-40B4-BE49-F238E27FC236}">
                <a16:creationId xmlns:a16="http://schemas.microsoft.com/office/drawing/2014/main" id="{3ED78EF7-4209-D1AF-3E13-B005711D422A}"/>
              </a:ext>
            </a:extLst>
          </p:cNvPr>
          <p:cNvGrpSpPr/>
          <p:nvPr userDrawn="1"/>
        </p:nvGrpSpPr>
        <p:grpSpPr>
          <a:xfrm>
            <a:off x="609599" y="6399813"/>
            <a:ext cx="1494469" cy="284163"/>
            <a:chOff x="609599" y="6399813"/>
            <a:chExt cx="1494469" cy="284163"/>
          </a:xfrm>
        </p:grpSpPr>
        <p:pic>
          <p:nvPicPr>
            <p:cNvPr id="9" name="Picture 8">
              <a:extLst>
                <a:ext uri="{FF2B5EF4-FFF2-40B4-BE49-F238E27FC236}">
                  <a16:creationId xmlns:a16="http://schemas.microsoft.com/office/drawing/2014/main" id="{5D77ECED-9F15-3D13-B0AE-B7547A8A68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10" name="TextBox 9">
              <a:extLst>
                <a:ext uri="{FF2B5EF4-FFF2-40B4-BE49-F238E27FC236}">
                  <a16:creationId xmlns:a16="http://schemas.microsoft.com/office/drawing/2014/main" id="{CF011E60-FC83-AF77-748D-BDA3B7AA60D5}"/>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2" name="Slide Number Placeholder 5">
            <a:extLst>
              <a:ext uri="{FF2B5EF4-FFF2-40B4-BE49-F238E27FC236}">
                <a16:creationId xmlns:a16="http://schemas.microsoft.com/office/drawing/2014/main" id="{EA3CB978-0247-385B-9BF4-977CBA8462B6}"/>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bg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44689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Content - Single Column">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45800FAB-1A8B-AF15-33D3-E9580FE185DC}"/>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3"/>
          </p:nvPr>
        </p:nvSpPr>
        <p:spPr>
          <a:xfrm>
            <a:off x="609600" y="1943100"/>
            <a:ext cx="10967030" cy="4229100"/>
          </a:xfrm>
        </p:spPr>
        <p:txBody>
          <a:bodyPr>
            <a:noAutofit/>
          </a:bodyPr>
          <a:lstStyle>
            <a:lvl1pPr marL="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1pPr>
            <a:lvl2pPr marL="45720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2pPr>
            <a:lvl3pPr marL="91440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3pPr>
            <a:lvl4pPr marL="137160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4pPr>
            <a:lvl5pPr marL="1828800" indent="0">
              <a:lnSpc>
                <a:spcPts val="2400"/>
              </a:lnSpc>
              <a:buClr>
                <a:schemeClr val="accent3"/>
              </a:buClr>
              <a:buSzPct val="115000"/>
              <a:buFont typeface="Arial" charset="0"/>
              <a:buNone/>
              <a:defRPr sz="1600">
                <a:solidFill>
                  <a:schemeClr val="accent1"/>
                </a:solidFill>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a:extLst>
              <a:ext uri="{FF2B5EF4-FFF2-40B4-BE49-F238E27FC236}">
                <a16:creationId xmlns:a16="http://schemas.microsoft.com/office/drawing/2014/main" id="{B0053CA7-7F81-42E5-9A8B-1801450C5020}"/>
              </a:ext>
            </a:extLst>
          </p:cNvPr>
          <p:cNvSpPr>
            <a:spLocks noGrp="1"/>
          </p:cNvSpPr>
          <p:nvPr>
            <p:ph type="title"/>
          </p:nvPr>
        </p:nvSpPr>
        <p:spPr>
          <a:xfrm>
            <a:off x="609600" y="438912"/>
            <a:ext cx="10972800" cy="649224"/>
          </a:xfrm>
        </p:spPr>
        <p:txBody>
          <a:bodyPr/>
          <a:lstStyle/>
          <a:p>
            <a:r>
              <a:rPr lang="en-US" dirty="0"/>
              <a:t>Click to edit Master title style</a:t>
            </a:r>
          </a:p>
        </p:txBody>
      </p:sp>
      <p:sp>
        <p:nvSpPr>
          <p:cNvPr id="21" name="Subtitle 2">
            <a:extLst>
              <a:ext uri="{FF2B5EF4-FFF2-40B4-BE49-F238E27FC236}">
                <a16:creationId xmlns:a16="http://schemas.microsoft.com/office/drawing/2014/main" id="{D33D3624-3EA4-4185-B28C-EE896D6322E7}"/>
              </a:ext>
            </a:extLst>
          </p:cNvPr>
          <p:cNvSpPr>
            <a:spLocks noGrp="1"/>
          </p:cNvSpPr>
          <p:nvPr>
            <p:ph type="subTitle" idx="1" hasCustomPrompt="1"/>
          </p:nvPr>
        </p:nvSpPr>
        <p:spPr>
          <a:xfrm>
            <a:off x="609598" y="1229385"/>
            <a:ext cx="10972800"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11" name="Group 10">
            <a:extLst>
              <a:ext uri="{FF2B5EF4-FFF2-40B4-BE49-F238E27FC236}">
                <a16:creationId xmlns:a16="http://schemas.microsoft.com/office/drawing/2014/main" id="{67D5A663-3EB3-EE40-EE95-40F4E80E5089}"/>
              </a:ext>
            </a:extLst>
          </p:cNvPr>
          <p:cNvGrpSpPr/>
          <p:nvPr userDrawn="1"/>
        </p:nvGrpSpPr>
        <p:grpSpPr>
          <a:xfrm>
            <a:off x="609599" y="6399813"/>
            <a:ext cx="1494469" cy="284163"/>
            <a:chOff x="609599" y="6399813"/>
            <a:chExt cx="1494469" cy="284163"/>
          </a:xfrm>
        </p:grpSpPr>
        <p:pic>
          <p:nvPicPr>
            <p:cNvPr id="12" name="Picture 11">
              <a:extLst>
                <a:ext uri="{FF2B5EF4-FFF2-40B4-BE49-F238E27FC236}">
                  <a16:creationId xmlns:a16="http://schemas.microsoft.com/office/drawing/2014/main" id="{12F6B029-AB45-98E1-0FF0-1757521FD6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17" name="TextBox 16">
              <a:extLst>
                <a:ext uri="{FF2B5EF4-FFF2-40B4-BE49-F238E27FC236}">
                  <a16:creationId xmlns:a16="http://schemas.microsoft.com/office/drawing/2014/main" id="{89C99B5F-4D6A-4135-D3F8-BEA633ED0100}"/>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8" name="Slide Number Placeholder 5">
            <a:extLst>
              <a:ext uri="{FF2B5EF4-FFF2-40B4-BE49-F238E27FC236}">
                <a16:creationId xmlns:a16="http://schemas.microsoft.com/office/drawing/2014/main" id="{3698BF50-507B-B737-6204-E8A55E006B05}"/>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sic Content - Single Column Large">
    <p:bg>
      <p:bgPr>
        <a:solidFill>
          <a:schemeClr val="tx1"/>
        </a:solidFill>
        <a:effectLst/>
      </p:bgPr>
    </p:bg>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C92A559E-0609-06BF-02B7-4B4CC3930E8C}"/>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0000"/>
                </a:schemeClr>
              </a:gs>
              <a:gs pos="78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p:cNvSpPr>
            <a:spLocks noGrp="1"/>
          </p:cNvSpPr>
          <p:nvPr userDrawn="1">
            <p:ph type="body" sz="quarter" idx="13"/>
          </p:nvPr>
        </p:nvSpPr>
        <p:spPr>
          <a:xfrm>
            <a:off x="610185" y="1943100"/>
            <a:ext cx="10972215" cy="4229100"/>
          </a:xfrm>
        </p:spPr>
        <p:txBody>
          <a:bodyPr>
            <a:normAutofit/>
          </a:bodyPr>
          <a:lstStyle>
            <a:lvl1pPr marL="0" indent="0">
              <a:lnSpc>
                <a:spcPct val="150000"/>
              </a:lnSpc>
              <a:buClr>
                <a:schemeClr val="accent3"/>
              </a:buClr>
              <a:buSzPct val="115000"/>
              <a:buFont typeface="Arial" charset="0"/>
              <a:buNone/>
              <a:defRPr lang="en-US" sz="1600" dirty="0">
                <a:solidFill>
                  <a:schemeClr val="bg1"/>
                </a:solidFill>
              </a:defRPr>
            </a:lvl1pPr>
            <a:lvl2pPr marL="457200" indent="0">
              <a:lnSpc>
                <a:spcPct val="150000"/>
              </a:lnSpc>
              <a:buClr>
                <a:schemeClr val="accent3"/>
              </a:buClr>
              <a:buSzPct val="115000"/>
              <a:buFont typeface="Arial" charset="0"/>
              <a:buNone/>
              <a:defRPr lang="en-US" sz="1600" dirty="0">
                <a:solidFill>
                  <a:schemeClr val="bg1"/>
                </a:solidFill>
              </a:defRPr>
            </a:lvl2pPr>
            <a:lvl3pPr marL="914400" indent="0">
              <a:lnSpc>
                <a:spcPct val="150000"/>
              </a:lnSpc>
              <a:buClr>
                <a:schemeClr val="accent3"/>
              </a:buClr>
              <a:buSzPct val="115000"/>
              <a:buFont typeface="Arial" charset="0"/>
              <a:buNone/>
              <a:defRPr lang="en-US" sz="1600" dirty="0">
                <a:solidFill>
                  <a:schemeClr val="bg1"/>
                </a:solidFill>
              </a:defRPr>
            </a:lvl3pPr>
            <a:lvl4pPr marL="1371600" indent="0">
              <a:lnSpc>
                <a:spcPct val="150000"/>
              </a:lnSpc>
              <a:buClr>
                <a:schemeClr val="accent3"/>
              </a:buClr>
              <a:buSzPct val="115000"/>
              <a:buFont typeface="Arial" charset="0"/>
              <a:buNone/>
              <a:defRPr lang="en-US" sz="1600" dirty="0">
                <a:solidFill>
                  <a:schemeClr val="bg1"/>
                </a:solidFill>
              </a:defRPr>
            </a:lvl4pPr>
            <a:lvl5pPr marL="1828800" indent="0">
              <a:lnSpc>
                <a:spcPct val="150000"/>
              </a:lnSpc>
              <a:buClr>
                <a:schemeClr val="accent3"/>
              </a:buClr>
              <a:buSzPct val="115000"/>
              <a:buFont typeface="Arial" charset="0"/>
              <a:buNone/>
              <a:defRPr lang="en-US" sz="1600" dirty="0">
                <a:solidFill>
                  <a:schemeClr val="bg1"/>
                </a:solidFill>
              </a:defRPr>
            </a:lvl5pPr>
            <a:lvl6pPr>
              <a:lnSpc>
                <a:spcPts val="3000"/>
              </a:lnSpc>
              <a:defRPr sz="2400"/>
            </a:lvl6pPr>
            <a:lvl7pPr>
              <a:lnSpc>
                <a:spcPts val="3000"/>
              </a:lnSpc>
              <a:defRPr sz="2400"/>
            </a:lvl7pPr>
            <a:lvl8pPr>
              <a:lnSpc>
                <a:spcPts val="3000"/>
              </a:lnSpc>
              <a:defRPr sz="2400"/>
            </a:lvl8pPr>
            <a:lvl9pPr>
              <a:lnSpc>
                <a:spcPts val="3000"/>
              </a:lnSpc>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a:extLst>
              <a:ext uri="{FF2B5EF4-FFF2-40B4-BE49-F238E27FC236}">
                <a16:creationId xmlns:a16="http://schemas.microsoft.com/office/drawing/2014/main" id="{3B833744-37BA-40D7-94D1-1CE0A887B995}"/>
              </a:ext>
            </a:extLst>
          </p:cNvPr>
          <p:cNvSpPr>
            <a:spLocks noGrp="1"/>
          </p:cNvSpPr>
          <p:nvPr>
            <p:ph type="title"/>
          </p:nvPr>
        </p:nvSpPr>
        <p:spPr>
          <a:xfrm>
            <a:off x="609600" y="438912"/>
            <a:ext cx="10972800" cy="649224"/>
          </a:xfrm>
          <a:prstGeom prst="rect">
            <a:avLst/>
          </a:prstGeom>
        </p:spPr>
        <p:txBody>
          <a:bodyPr vert="horz" lIns="0" tIns="0" rIns="0" bIns="0" rtlCol="0" anchor="b" anchorCtr="0">
            <a:normAutofit/>
          </a:bodyPr>
          <a:lstStyle>
            <a:lvl1pPr>
              <a:defRPr>
                <a:solidFill>
                  <a:schemeClr val="bg1"/>
                </a:solidFill>
              </a:defRPr>
            </a:lvl1pPr>
          </a:lstStyle>
          <a:p>
            <a:r>
              <a:rPr lang="en-US" dirty="0"/>
              <a:t>Click to edit Master title style</a:t>
            </a:r>
          </a:p>
        </p:txBody>
      </p:sp>
      <p:sp>
        <p:nvSpPr>
          <p:cNvPr id="21" name="Subtitle 2">
            <a:extLst>
              <a:ext uri="{FF2B5EF4-FFF2-40B4-BE49-F238E27FC236}">
                <a16:creationId xmlns:a16="http://schemas.microsoft.com/office/drawing/2014/main" id="{01074B00-275D-4FB6-B718-9F9AF2AFE56A}"/>
              </a:ext>
            </a:extLst>
          </p:cNvPr>
          <p:cNvSpPr>
            <a:spLocks noGrp="1"/>
          </p:cNvSpPr>
          <p:nvPr>
            <p:ph type="subTitle" idx="1" hasCustomPrompt="1"/>
          </p:nvPr>
        </p:nvSpPr>
        <p:spPr>
          <a:xfrm>
            <a:off x="609598" y="1229385"/>
            <a:ext cx="10972800" cy="439871"/>
          </a:xfrm>
        </p:spPr>
        <p:txBody>
          <a:bodyPr>
            <a:normAutofit/>
          </a:bodyPr>
          <a:lstStyle>
            <a:lvl1pPr marL="0" indent="0" algn="l">
              <a:lnSpc>
                <a:spcPts val="2700"/>
              </a:lnSpc>
              <a:spcBef>
                <a:spcPts val="600"/>
              </a:spcBef>
              <a:buNone/>
              <a:defRPr sz="2000" b="0" i="0">
                <a:solidFill>
                  <a:schemeClr val="bg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10" name="Group 9">
            <a:extLst>
              <a:ext uri="{FF2B5EF4-FFF2-40B4-BE49-F238E27FC236}">
                <a16:creationId xmlns:a16="http://schemas.microsoft.com/office/drawing/2014/main" id="{B1F5E705-9823-08D2-BDBB-87A8ACBB099B}"/>
              </a:ext>
            </a:extLst>
          </p:cNvPr>
          <p:cNvGrpSpPr/>
          <p:nvPr userDrawn="1"/>
        </p:nvGrpSpPr>
        <p:grpSpPr>
          <a:xfrm>
            <a:off x="609599" y="6399813"/>
            <a:ext cx="1494469" cy="284163"/>
            <a:chOff x="609599" y="6399813"/>
            <a:chExt cx="1494469" cy="284163"/>
          </a:xfrm>
        </p:grpSpPr>
        <p:pic>
          <p:nvPicPr>
            <p:cNvPr id="11" name="Picture 10">
              <a:extLst>
                <a:ext uri="{FF2B5EF4-FFF2-40B4-BE49-F238E27FC236}">
                  <a16:creationId xmlns:a16="http://schemas.microsoft.com/office/drawing/2014/main" id="{85DD5E9F-EA78-4590-F2B8-8FC6842198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12" name="TextBox 11">
              <a:extLst>
                <a:ext uri="{FF2B5EF4-FFF2-40B4-BE49-F238E27FC236}">
                  <a16:creationId xmlns:a16="http://schemas.microsoft.com/office/drawing/2014/main" id="{9BF19AB4-2FDB-8F6B-98DF-84FB1B4325BB}"/>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bg1"/>
                  </a:solidFill>
                  <a:latin typeface="Trebuchet MS" panose="020B0703020202090204" pitchFamily="34" charset="0"/>
                  <a:ea typeface="Avenir Light" charset="0"/>
                  <a:cs typeface="Trade Gothic Inline" panose="020F0502020204030204" pitchFamily="34" charset="0"/>
                </a:rPr>
                <a:t>fusionrm.com</a:t>
              </a:r>
              <a:endParaRPr lang="en-US" sz="1000" b="0" i="0" dirty="0">
                <a:solidFill>
                  <a:schemeClr val="bg1"/>
                </a:solidFill>
                <a:latin typeface="Trebuchet MS" panose="020B0703020202090204" pitchFamily="34" charset="0"/>
                <a:ea typeface="Avenir Light" charset="0"/>
                <a:cs typeface="Trade Gothic Inline" panose="020F0502020204030204" pitchFamily="34" charset="0"/>
              </a:endParaRPr>
            </a:p>
          </p:txBody>
        </p:sp>
      </p:grpSp>
      <p:sp>
        <p:nvSpPr>
          <p:cNvPr id="13" name="Slide Number Placeholder 5">
            <a:extLst>
              <a:ext uri="{FF2B5EF4-FFF2-40B4-BE49-F238E27FC236}">
                <a16:creationId xmlns:a16="http://schemas.microsoft.com/office/drawing/2014/main" id="{DA5FCFC5-4CEE-CB5D-4F5C-0719D21B4756}"/>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bg1"/>
                </a:solidFill>
                <a:latin typeface="Trebuchet MS" panose="020B0703020202090204" pitchFamily="34" charset="0"/>
                <a:cs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157054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ontent - 2 Columns">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48D257F2-60E0-A6FF-5E67-78CE0F73925F}"/>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3"/>
          </p:nvPr>
        </p:nvSpPr>
        <p:spPr>
          <a:xfrm>
            <a:off x="609598" y="1943100"/>
            <a:ext cx="5318127" cy="4229099"/>
          </a:xfrm>
        </p:spPr>
        <p:txBody>
          <a:bodyPr>
            <a:normAutofit/>
          </a:bodyPr>
          <a:lstStyle>
            <a:lvl1pPr marL="0" indent="0">
              <a:lnSpc>
                <a:spcPts val="2400"/>
              </a:lnSpc>
              <a:buClr>
                <a:schemeClr val="accent3"/>
              </a:buClr>
              <a:buSzPct val="115000"/>
              <a:buFont typeface="Arial" charset="0"/>
              <a:buNone/>
              <a:defRPr sz="1600">
                <a:solidFill>
                  <a:schemeClr val="accent1"/>
                </a:solidFill>
              </a:defRPr>
            </a:lvl1pPr>
            <a:lvl2pPr marL="457200" indent="0">
              <a:lnSpc>
                <a:spcPts val="2400"/>
              </a:lnSpc>
              <a:buClr>
                <a:schemeClr val="accent3"/>
              </a:buClr>
              <a:buSzPct val="115000"/>
              <a:buFont typeface="Arial" charset="0"/>
              <a:buNone/>
              <a:defRPr sz="1600">
                <a:solidFill>
                  <a:schemeClr val="accent1"/>
                </a:solidFill>
              </a:defRPr>
            </a:lvl2pPr>
            <a:lvl3pPr marL="914400" indent="0">
              <a:lnSpc>
                <a:spcPts val="2400"/>
              </a:lnSpc>
              <a:buClr>
                <a:schemeClr val="accent3"/>
              </a:buClr>
              <a:buSzPct val="115000"/>
              <a:buFont typeface="Arial" charset="0"/>
              <a:buNone/>
              <a:defRPr sz="1600">
                <a:solidFill>
                  <a:schemeClr val="accent1"/>
                </a:solidFill>
              </a:defRPr>
            </a:lvl3pPr>
            <a:lvl4pPr marL="1371600" indent="0">
              <a:lnSpc>
                <a:spcPts val="2400"/>
              </a:lnSpc>
              <a:buClr>
                <a:schemeClr val="accent3"/>
              </a:buClr>
              <a:buSzPct val="115000"/>
              <a:buFont typeface="Arial" charset="0"/>
              <a:buNone/>
              <a:defRPr sz="1600">
                <a:solidFill>
                  <a:schemeClr val="accent1"/>
                </a:solidFill>
              </a:defRPr>
            </a:lvl4pPr>
            <a:lvl5pPr marL="1828800" indent="0">
              <a:lnSpc>
                <a:spcPts val="2400"/>
              </a:lnSpc>
              <a:buClr>
                <a:schemeClr val="accent3"/>
              </a:buClr>
              <a:buSzPct val="115000"/>
              <a:buFont typeface="Arial" charset="0"/>
              <a:buNone/>
              <a:defRPr sz="16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4"/>
          </p:nvPr>
        </p:nvSpPr>
        <p:spPr>
          <a:xfrm>
            <a:off x="6264277" y="1943099"/>
            <a:ext cx="5305260" cy="4229099"/>
          </a:xfrm>
        </p:spPr>
        <p:txBody>
          <a:bodyPr>
            <a:normAutofit/>
          </a:bodyPr>
          <a:lstStyle>
            <a:lvl1pPr marL="0" indent="0">
              <a:lnSpc>
                <a:spcPts val="2400"/>
              </a:lnSpc>
              <a:buClr>
                <a:schemeClr val="accent3"/>
              </a:buClr>
              <a:buSzPct val="115000"/>
              <a:buFont typeface="Arial" charset="0"/>
              <a:buNone/>
              <a:defRPr sz="1600">
                <a:solidFill>
                  <a:schemeClr val="accent1"/>
                </a:solidFill>
              </a:defRPr>
            </a:lvl1pPr>
            <a:lvl2pPr marL="457200" indent="0">
              <a:lnSpc>
                <a:spcPts val="2400"/>
              </a:lnSpc>
              <a:buClr>
                <a:schemeClr val="accent3"/>
              </a:buClr>
              <a:buSzPct val="115000"/>
              <a:buFont typeface="Arial" charset="0"/>
              <a:buNone/>
              <a:defRPr sz="1600">
                <a:solidFill>
                  <a:schemeClr val="accent1"/>
                </a:solidFill>
              </a:defRPr>
            </a:lvl2pPr>
            <a:lvl3pPr marL="914400" indent="0">
              <a:lnSpc>
                <a:spcPts val="2400"/>
              </a:lnSpc>
              <a:buClr>
                <a:schemeClr val="accent3"/>
              </a:buClr>
              <a:buSzPct val="115000"/>
              <a:buFont typeface="Arial" charset="0"/>
              <a:buNone/>
              <a:defRPr sz="1600">
                <a:solidFill>
                  <a:schemeClr val="accent1"/>
                </a:solidFill>
              </a:defRPr>
            </a:lvl3pPr>
            <a:lvl4pPr marL="1371600" indent="0">
              <a:lnSpc>
                <a:spcPts val="2400"/>
              </a:lnSpc>
              <a:buClr>
                <a:schemeClr val="accent3"/>
              </a:buClr>
              <a:buSzPct val="115000"/>
              <a:buFont typeface="Arial" charset="0"/>
              <a:buNone/>
              <a:defRPr sz="1600">
                <a:solidFill>
                  <a:schemeClr val="accent1"/>
                </a:solidFill>
              </a:defRPr>
            </a:lvl4pPr>
            <a:lvl5pPr marL="1828800" indent="0">
              <a:lnSpc>
                <a:spcPts val="2400"/>
              </a:lnSpc>
              <a:buClr>
                <a:schemeClr val="accent3"/>
              </a:buClr>
              <a:buSzPct val="115000"/>
              <a:buFont typeface="Arial" charset="0"/>
              <a:buNone/>
              <a:defRPr sz="16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Placeholder 1">
            <a:extLst>
              <a:ext uri="{FF2B5EF4-FFF2-40B4-BE49-F238E27FC236}">
                <a16:creationId xmlns:a16="http://schemas.microsoft.com/office/drawing/2014/main" id="{5EFD2F53-ED8A-4F03-9F8B-FA0F3C611852}"/>
              </a:ext>
            </a:extLst>
          </p:cNvPr>
          <p:cNvSpPr>
            <a:spLocks noGrp="1"/>
          </p:cNvSpPr>
          <p:nvPr>
            <p:ph type="title"/>
          </p:nvPr>
        </p:nvSpPr>
        <p:spPr>
          <a:xfrm>
            <a:off x="609600" y="438912"/>
            <a:ext cx="10972800" cy="649224"/>
          </a:xfrm>
          <a:prstGeom prst="rect">
            <a:avLst/>
          </a:prstGeom>
        </p:spPr>
        <p:txBody>
          <a:bodyPr vert="horz" lIns="0" tIns="0" rIns="0" bIns="0" rtlCol="0" anchor="b" anchorCtr="0">
            <a:normAutofit/>
          </a:bodyPr>
          <a:lstStyle/>
          <a:p>
            <a:r>
              <a:rPr lang="en-US" dirty="0"/>
              <a:t>Click to edit Master title style</a:t>
            </a:r>
          </a:p>
        </p:txBody>
      </p:sp>
      <p:sp>
        <p:nvSpPr>
          <p:cNvPr id="24" name="Subtitle 2">
            <a:extLst>
              <a:ext uri="{FF2B5EF4-FFF2-40B4-BE49-F238E27FC236}">
                <a16:creationId xmlns:a16="http://schemas.microsoft.com/office/drawing/2014/main" id="{18DCD880-89CD-4F86-AFC1-03A42473B1C4}"/>
              </a:ext>
            </a:extLst>
          </p:cNvPr>
          <p:cNvSpPr>
            <a:spLocks noGrp="1"/>
          </p:cNvSpPr>
          <p:nvPr>
            <p:ph type="subTitle" idx="1" hasCustomPrompt="1"/>
          </p:nvPr>
        </p:nvSpPr>
        <p:spPr>
          <a:xfrm>
            <a:off x="609598" y="1229385"/>
            <a:ext cx="10972800"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10" name="Group 9">
            <a:extLst>
              <a:ext uri="{FF2B5EF4-FFF2-40B4-BE49-F238E27FC236}">
                <a16:creationId xmlns:a16="http://schemas.microsoft.com/office/drawing/2014/main" id="{DBD1951D-E01E-7EAB-216F-A64CD5BDB99E}"/>
              </a:ext>
            </a:extLst>
          </p:cNvPr>
          <p:cNvGrpSpPr/>
          <p:nvPr userDrawn="1"/>
        </p:nvGrpSpPr>
        <p:grpSpPr>
          <a:xfrm>
            <a:off x="609599" y="6399813"/>
            <a:ext cx="1494469" cy="284163"/>
            <a:chOff x="609599" y="6399813"/>
            <a:chExt cx="1494469" cy="284163"/>
          </a:xfrm>
        </p:grpSpPr>
        <p:pic>
          <p:nvPicPr>
            <p:cNvPr id="11" name="Picture 10">
              <a:extLst>
                <a:ext uri="{FF2B5EF4-FFF2-40B4-BE49-F238E27FC236}">
                  <a16:creationId xmlns:a16="http://schemas.microsoft.com/office/drawing/2014/main" id="{DBBAC321-8F92-0FB0-FA3A-C469B19E85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12" name="TextBox 11">
              <a:extLst>
                <a:ext uri="{FF2B5EF4-FFF2-40B4-BE49-F238E27FC236}">
                  <a16:creationId xmlns:a16="http://schemas.microsoft.com/office/drawing/2014/main" id="{885A6E42-7104-668F-6BD9-C21E9C2759A1}"/>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3" name="Slide Number Placeholder 5">
            <a:extLst>
              <a:ext uri="{FF2B5EF4-FFF2-40B4-BE49-F238E27FC236}">
                <a16:creationId xmlns:a16="http://schemas.microsoft.com/office/drawing/2014/main" id="{E0625389-8543-AE49-4330-9328482D8C93}"/>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272069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Content - 3 Columns">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6F02EF56-776E-DB13-72FD-80CAFFA1067A}"/>
              </a:ext>
            </a:extLst>
          </p:cNvPr>
          <p:cNvSpPr/>
          <p:nvPr userDrawn="1"/>
        </p:nvSpPr>
        <p:spPr>
          <a:xfrm>
            <a:off x="299996" y="0"/>
            <a:ext cx="14684365" cy="4729316"/>
          </a:xfrm>
          <a:prstGeom prst="parallelogram">
            <a:avLst>
              <a:gd name="adj" fmla="val 166255"/>
            </a:avLst>
          </a:prstGeom>
          <a:gradFill flip="none" rotWithShape="1">
            <a:gsLst>
              <a:gs pos="0">
                <a:schemeClr val="accent1">
                  <a:tint val="66000"/>
                  <a:satMod val="160000"/>
                  <a:alpha val="14235"/>
                </a:schemeClr>
              </a:gs>
              <a:gs pos="7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3"/>
          </p:nvPr>
        </p:nvSpPr>
        <p:spPr>
          <a:xfrm>
            <a:off x="612062" y="1943101"/>
            <a:ext cx="3474720" cy="4229100"/>
          </a:xfrm>
        </p:spPr>
        <p:txBody>
          <a:bodyPr>
            <a:normAutofit/>
          </a:bodyPr>
          <a:lstStyle>
            <a:lvl1pPr marL="0" indent="0">
              <a:lnSpc>
                <a:spcPts val="2400"/>
              </a:lnSpc>
              <a:buClr>
                <a:schemeClr val="accent3"/>
              </a:buClr>
              <a:buSzPct val="115000"/>
              <a:buFont typeface="Arial" charset="0"/>
              <a:buNone/>
              <a:defRPr sz="1600">
                <a:solidFill>
                  <a:schemeClr val="accent1"/>
                </a:solidFill>
              </a:defRPr>
            </a:lvl1pPr>
            <a:lvl2pPr marL="457200" indent="0">
              <a:lnSpc>
                <a:spcPts val="2400"/>
              </a:lnSpc>
              <a:buClr>
                <a:schemeClr val="accent3"/>
              </a:buClr>
              <a:buSzPct val="115000"/>
              <a:buFont typeface="Arial" charset="0"/>
              <a:buNone/>
              <a:defRPr sz="1600">
                <a:solidFill>
                  <a:schemeClr val="accent1"/>
                </a:solidFill>
              </a:defRPr>
            </a:lvl2pPr>
            <a:lvl3pPr marL="914400" indent="0">
              <a:lnSpc>
                <a:spcPts val="2400"/>
              </a:lnSpc>
              <a:buClr>
                <a:schemeClr val="accent3"/>
              </a:buClr>
              <a:buSzPct val="115000"/>
              <a:buFont typeface="Arial" charset="0"/>
              <a:buNone/>
              <a:defRPr sz="1600">
                <a:solidFill>
                  <a:schemeClr val="accent1"/>
                </a:solidFill>
              </a:defRPr>
            </a:lvl3pPr>
            <a:lvl4pPr marL="1371600" indent="0">
              <a:lnSpc>
                <a:spcPts val="2400"/>
              </a:lnSpc>
              <a:buClr>
                <a:schemeClr val="accent3"/>
              </a:buClr>
              <a:buSzPct val="115000"/>
              <a:buFont typeface="Arial" charset="0"/>
              <a:buNone/>
              <a:defRPr sz="1600">
                <a:solidFill>
                  <a:schemeClr val="accent1"/>
                </a:solidFill>
              </a:defRPr>
            </a:lvl4pPr>
            <a:lvl5pPr marL="1828800" indent="0">
              <a:lnSpc>
                <a:spcPts val="2400"/>
              </a:lnSpc>
              <a:buClr>
                <a:schemeClr val="accent3"/>
              </a:buClr>
              <a:buSzPct val="115000"/>
              <a:buFont typeface="Arial" charset="0"/>
              <a:buNone/>
              <a:defRPr sz="16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1"/>
          <p:cNvSpPr>
            <a:spLocks noGrp="1"/>
          </p:cNvSpPr>
          <p:nvPr>
            <p:ph type="body" sz="quarter" idx="14"/>
          </p:nvPr>
        </p:nvSpPr>
        <p:spPr>
          <a:xfrm>
            <a:off x="4361102" y="1943101"/>
            <a:ext cx="3474720" cy="4229100"/>
          </a:xfrm>
        </p:spPr>
        <p:txBody>
          <a:bodyPr>
            <a:normAutofit/>
          </a:bodyPr>
          <a:lstStyle>
            <a:lvl1pPr marL="0" indent="0">
              <a:lnSpc>
                <a:spcPts val="2400"/>
              </a:lnSpc>
              <a:buClr>
                <a:schemeClr val="accent3"/>
              </a:buClr>
              <a:buSzPct val="115000"/>
              <a:buFont typeface="Arial" charset="0"/>
              <a:buNone/>
              <a:defRPr sz="1600">
                <a:solidFill>
                  <a:schemeClr val="accent1"/>
                </a:solidFill>
              </a:defRPr>
            </a:lvl1pPr>
            <a:lvl2pPr marL="457200" indent="0">
              <a:lnSpc>
                <a:spcPts val="2400"/>
              </a:lnSpc>
              <a:buClr>
                <a:schemeClr val="accent3"/>
              </a:buClr>
              <a:buSzPct val="115000"/>
              <a:buFont typeface="Arial" charset="0"/>
              <a:buNone/>
              <a:defRPr sz="1600">
                <a:solidFill>
                  <a:schemeClr val="accent1"/>
                </a:solidFill>
              </a:defRPr>
            </a:lvl2pPr>
            <a:lvl3pPr marL="914400" indent="0">
              <a:lnSpc>
                <a:spcPts val="2400"/>
              </a:lnSpc>
              <a:buClr>
                <a:schemeClr val="accent3"/>
              </a:buClr>
              <a:buSzPct val="115000"/>
              <a:buFont typeface="Arial" charset="0"/>
              <a:buNone/>
              <a:defRPr sz="1600">
                <a:solidFill>
                  <a:schemeClr val="accent1"/>
                </a:solidFill>
              </a:defRPr>
            </a:lvl3pPr>
            <a:lvl4pPr marL="1371600" indent="0">
              <a:lnSpc>
                <a:spcPts val="2400"/>
              </a:lnSpc>
              <a:buClr>
                <a:schemeClr val="accent3"/>
              </a:buClr>
              <a:buSzPct val="115000"/>
              <a:buFont typeface="Arial" charset="0"/>
              <a:buNone/>
              <a:defRPr sz="1600">
                <a:solidFill>
                  <a:schemeClr val="accent1"/>
                </a:solidFill>
              </a:defRPr>
            </a:lvl4pPr>
            <a:lvl5pPr marL="1828800" indent="0">
              <a:lnSpc>
                <a:spcPts val="2400"/>
              </a:lnSpc>
              <a:buClr>
                <a:schemeClr val="accent3"/>
              </a:buClr>
              <a:buSzPct val="115000"/>
              <a:buFont typeface="Arial" charset="0"/>
              <a:buNone/>
              <a:defRPr sz="16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1"/>
          <p:cNvSpPr>
            <a:spLocks noGrp="1"/>
          </p:cNvSpPr>
          <p:nvPr>
            <p:ph type="body" sz="quarter" idx="15"/>
          </p:nvPr>
        </p:nvSpPr>
        <p:spPr>
          <a:xfrm>
            <a:off x="8110142" y="1943101"/>
            <a:ext cx="3474720" cy="4229100"/>
          </a:xfrm>
        </p:spPr>
        <p:txBody>
          <a:bodyPr>
            <a:normAutofit/>
          </a:bodyPr>
          <a:lstStyle>
            <a:lvl1pPr marL="0" indent="0">
              <a:lnSpc>
                <a:spcPts val="2400"/>
              </a:lnSpc>
              <a:buClr>
                <a:schemeClr val="accent3"/>
              </a:buClr>
              <a:buSzPct val="115000"/>
              <a:buFont typeface="Arial" charset="0"/>
              <a:buNone/>
              <a:defRPr lang="en-US" sz="1600" dirty="0"/>
            </a:lvl1pPr>
            <a:lvl2pPr marL="457200" indent="0">
              <a:lnSpc>
                <a:spcPts val="2400"/>
              </a:lnSpc>
              <a:buClr>
                <a:schemeClr val="accent3"/>
              </a:buClr>
              <a:buSzPct val="115000"/>
              <a:buFont typeface="Arial" charset="0"/>
              <a:buNone/>
              <a:defRPr lang="en-US" sz="1600" dirty="0"/>
            </a:lvl2pPr>
            <a:lvl3pPr marL="914400" indent="0">
              <a:lnSpc>
                <a:spcPts val="2400"/>
              </a:lnSpc>
              <a:buClr>
                <a:schemeClr val="accent3"/>
              </a:buClr>
              <a:buSzPct val="115000"/>
              <a:buFont typeface="Arial" charset="0"/>
              <a:buNone/>
              <a:defRPr lang="en-US" sz="1600" dirty="0"/>
            </a:lvl3pPr>
            <a:lvl4pPr marL="1371600" indent="0">
              <a:lnSpc>
                <a:spcPts val="2400"/>
              </a:lnSpc>
              <a:buClr>
                <a:schemeClr val="accent3"/>
              </a:buClr>
              <a:buSzPct val="115000"/>
              <a:buFont typeface="Arial" charset="0"/>
              <a:buNone/>
              <a:defRPr lang="en-US" sz="1600" dirty="0"/>
            </a:lvl4pPr>
            <a:lvl5pPr marL="1828800" indent="0">
              <a:lnSpc>
                <a:spcPts val="2400"/>
              </a:lnSpc>
              <a:buClr>
                <a:schemeClr val="accent3"/>
              </a:buClr>
              <a:buSzPct val="115000"/>
              <a:buFont typeface="Arial" charset="0"/>
              <a:buNone/>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Placeholder 1">
            <a:extLst>
              <a:ext uri="{FF2B5EF4-FFF2-40B4-BE49-F238E27FC236}">
                <a16:creationId xmlns:a16="http://schemas.microsoft.com/office/drawing/2014/main" id="{D815ADAA-BFB4-4464-B75F-6F75BE1C3736}"/>
              </a:ext>
            </a:extLst>
          </p:cNvPr>
          <p:cNvSpPr>
            <a:spLocks noGrp="1"/>
          </p:cNvSpPr>
          <p:nvPr>
            <p:ph type="title"/>
          </p:nvPr>
        </p:nvSpPr>
        <p:spPr>
          <a:xfrm>
            <a:off x="609600" y="438912"/>
            <a:ext cx="10972800" cy="649224"/>
          </a:xfrm>
          <a:prstGeom prst="rect">
            <a:avLst/>
          </a:prstGeom>
        </p:spPr>
        <p:txBody>
          <a:bodyPr vert="horz" lIns="0" tIns="0" rIns="0" bIns="0" rtlCol="0" anchor="b" anchorCtr="0">
            <a:normAutofit/>
          </a:bodyPr>
          <a:lstStyle/>
          <a:p>
            <a:r>
              <a:rPr lang="en-US" dirty="0"/>
              <a:t>Click to edit Master title style</a:t>
            </a:r>
          </a:p>
        </p:txBody>
      </p:sp>
      <p:sp>
        <p:nvSpPr>
          <p:cNvPr id="30" name="Subtitle 2">
            <a:extLst>
              <a:ext uri="{FF2B5EF4-FFF2-40B4-BE49-F238E27FC236}">
                <a16:creationId xmlns:a16="http://schemas.microsoft.com/office/drawing/2014/main" id="{986DCDA6-D04E-4D87-905B-3F07C5DF97BC}"/>
              </a:ext>
            </a:extLst>
          </p:cNvPr>
          <p:cNvSpPr>
            <a:spLocks noGrp="1"/>
          </p:cNvSpPr>
          <p:nvPr>
            <p:ph type="subTitle" idx="1" hasCustomPrompt="1"/>
          </p:nvPr>
        </p:nvSpPr>
        <p:spPr>
          <a:xfrm>
            <a:off x="609598" y="1229385"/>
            <a:ext cx="10972800" cy="439871"/>
          </a:xfrm>
        </p:spPr>
        <p:txBody>
          <a:bodyPr>
            <a:normAutofit/>
          </a:bodyPr>
          <a:lstStyle>
            <a:lvl1pPr marL="0" indent="0" algn="l">
              <a:lnSpc>
                <a:spcPts val="2700"/>
              </a:lnSpc>
              <a:spcBef>
                <a:spcPts val="600"/>
              </a:spcBef>
              <a:buNone/>
              <a:defRPr sz="2000" b="0" i="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a:buNone/>
              <a:defRPr sz="2000">
                <a:latin typeface="+mn-lt"/>
              </a:defRPr>
            </a:lvl2pPr>
            <a:lvl3pPr marL="914400" indent="0" algn="l">
              <a:buNone/>
              <a:defRPr sz="1800">
                <a:solidFill>
                  <a:schemeClr val="accent1"/>
                </a:solidFill>
              </a:defRPr>
            </a:lvl3pPr>
            <a:lvl4pPr marL="1371600" indent="0" algn="l">
              <a:buNone/>
              <a:defRPr sz="1600">
                <a:solidFill>
                  <a:schemeClr val="accent1"/>
                </a:solidFill>
              </a:defRPr>
            </a:lvl4pPr>
            <a:lvl5pPr marL="1828800" indent="0" algn="l">
              <a:buNone/>
              <a:defRPr sz="1600">
                <a:solidFill>
                  <a:schemeClr val="accent1"/>
                </a:solidFill>
              </a:defRPr>
            </a:lvl5pPr>
            <a:lvl6pPr marL="2286000" indent="0" algn="l">
              <a:buNone/>
              <a:defRPr sz="1600">
                <a:solidFill>
                  <a:schemeClr val="accent1"/>
                </a:solidFill>
              </a:defRPr>
            </a:lvl6pPr>
            <a:lvl7pPr marL="2743200" indent="0" algn="l">
              <a:buNone/>
              <a:defRPr sz="1600">
                <a:solidFill>
                  <a:schemeClr val="accent1"/>
                </a:solidFill>
              </a:defRPr>
            </a:lvl7pPr>
            <a:lvl8pPr marL="3200400" indent="0" algn="l">
              <a:buNone/>
              <a:defRPr sz="1600">
                <a:solidFill>
                  <a:schemeClr val="accent1"/>
                </a:solidFill>
              </a:defRPr>
            </a:lvl8pPr>
            <a:lvl9pPr marL="3657600" indent="0" algn="l">
              <a:buNone/>
              <a:defRPr sz="1600">
                <a:solidFill>
                  <a:schemeClr val="accent1"/>
                </a:solidFill>
              </a:defRPr>
            </a:lvl9pPr>
          </a:lstStyle>
          <a:p>
            <a:pPr lvl="0"/>
            <a:r>
              <a:rPr lang="en-US" dirty="0"/>
              <a:t>Subtitle</a:t>
            </a:r>
          </a:p>
        </p:txBody>
      </p:sp>
      <p:grpSp>
        <p:nvGrpSpPr>
          <p:cNvPr id="10" name="Group 9">
            <a:extLst>
              <a:ext uri="{FF2B5EF4-FFF2-40B4-BE49-F238E27FC236}">
                <a16:creationId xmlns:a16="http://schemas.microsoft.com/office/drawing/2014/main" id="{FC1A111E-7639-2C66-224C-93BC3C125DDC}"/>
              </a:ext>
            </a:extLst>
          </p:cNvPr>
          <p:cNvGrpSpPr/>
          <p:nvPr userDrawn="1"/>
        </p:nvGrpSpPr>
        <p:grpSpPr>
          <a:xfrm>
            <a:off x="609599" y="6399813"/>
            <a:ext cx="1494469" cy="284163"/>
            <a:chOff x="609599" y="6399813"/>
            <a:chExt cx="1494469" cy="284163"/>
          </a:xfrm>
        </p:grpSpPr>
        <p:pic>
          <p:nvPicPr>
            <p:cNvPr id="11" name="Picture 10">
              <a:extLst>
                <a:ext uri="{FF2B5EF4-FFF2-40B4-BE49-F238E27FC236}">
                  <a16:creationId xmlns:a16="http://schemas.microsoft.com/office/drawing/2014/main" id="{9BB78BD9-CFC0-BE88-8868-9916FA5C36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 y="6446045"/>
              <a:ext cx="162000" cy="210858"/>
            </a:xfrm>
            <a:prstGeom prst="rect">
              <a:avLst/>
            </a:prstGeom>
          </p:spPr>
        </p:pic>
        <p:sp>
          <p:nvSpPr>
            <p:cNvPr id="12" name="TextBox 11">
              <a:extLst>
                <a:ext uri="{FF2B5EF4-FFF2-40B4-BE49-F238E27FC236}">
                  <a16:creationId xmlns:a16="http://schemas.microsoft.com/office/drawing/2014/main" id="{6F4BB4D6-CE0D-873C-283A-7EDC939648B0}"/>
                </a:ext>
              </a:extLst>
            </p:cNvPr>
            <p:cNvSpPr txBox="1"/>
            <p:nvPr userDrawn="1"/>
          </p:nvSpPr>
          <p:spPr>
            <a:xfrm>
              <a:off x="928105" y="6399813"/>
              <a:ext cx="1175963" cy="284163"/>
            </a:xfrm>
            <a:prstGeom prst="rect">
              <a:avLst/>
            </a:prstGeom>
            <a:noFill/>
          </p:spPr>
          <p:txBody>
            <a:bodyPr wrap="none" lIns="0" tIns="0" bIns="0" rtlCol="0" anchor="ctr" anchorCtr="0">
              <a:noAutofit/>
            </a:bodyPr>
            <a:lstStyle/>
            <a:p>
              <a:r>
                <a:rPr lang="en-US" sz="1000" b="0" i="0" dirty="0" err="1">
                  <a:solidFill>
                    <a:schemeClr val="tx1"/>
                  </a:solidFill>
                  <a:latin typeface="Trebuchet MS" panose="020B0703020202090204" pitchFamily="34" charset="0"/>
                  <a:ea typeface="Avenir Light" charset="0"/>
                  <a:cs typeface="Avenir Light" charset="0"/>
                </a:rPr>
                <a:t>fusionrm.com</a:t>
              </a:r>
              <a:endParaRPr lang="en-US" sz="1000" b="0" i="0" dirty="0">
                <a:solidFill>
                  <a:schemeClr val="tx1"/>
                </a:solidFill>
                <a:latin typeface="Trebuchet MS" panose="020B0703020202090204" pitchFamily="34" charset="0"/>
                <a:ea typeface="Avenir Light" charset="0"/>
                <a:cs typeface="Avenir Light" charset="0"/>
              </a:endParaRPr>
            </a:p>
          </p:txBody>
        </p:sp>
      </p:grpSp>
      <p:sp>
        <p:nvSpPr>
          <p:cNvPr id="13" name="Slide Number Placeholder 5">
            <a:extLst>
              <a:ext uri="{FF2B5EF4-FFF2-40B4-BE49-F238E27FC236}">
                <a16:creationId xmlns:a16="http://schemas.microsoft.com/office/drawing/2014/main" id="{3BD42782-7D53-987F-97E9-3BB49E0A05E4}"/>
              </a:ext>
            </a:extLst>
          </p:cNvPr>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259677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38912"/>
            <a:ext cx="10972800" cy="649224"/>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1943100"/>
            <a:ext cx="10972800" cy="42291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72800" y="6400162"/>
            <a:ext cx="609600" cy="283464"/>
          </a:xfrm>
          <a:prstGeom prst="rect">
            <a:avLst/>
          </a:prstGeom>
        </p:spPr>
        <p:txBody>
          <a:bodyPr vert="horz" lIns="0" tIns="0" rIns="0" bIns="0" rtlCol="0" anchor="ctr"/>
          <a:lstStyle>
            <a:lvl1pPr algn="r">
              <a:defRPr sz="1000" b="0" i="0">
                <a:solidFill>
                  <a:schemeClr val="tx1"/>
                </a:solidFill>
                <a:latin typeface="Trebuchet MS" panose="020B0703020202090204" pitchFamily="34" charset="0"/>
              </a:defRPr>
            </a:lvl1pPr>
            <a:lvl2pPr marL="0">
              <a:defRPr sz="1400">
                <a:solidFill>
                  <a:schemeClr val="bg2">
                    <a:lumMod val="65000"/>
                  </a:schemeClr>
                </a:solidFill>
                <a:latin typeface="Avenir Light" panose="020B0402020203020204" pitchFamily="34" charset="0"/>
              </a:defRPr>
            </a:lvl2pPr>
            <a:lvl3pPr marL="914400" indent="-920750">
              <a:defRPr sz="1400">
                <a:solidFill>
                  <a:schemeClr val="bg2">
                    <a:lumMod val="65000"/>
                  </a:schemeClr>
                </a:solidFill>
                <a:latin typeface="Avenir Light" panose="020B0402020203020204" pitchFamily="34" charset="0"/>
              </a:defRPr>
            </a:lvl3pPr>
            <a:lvl4pPr marL="0">
              <a:defRPr sz="1400">
                <a:solidFill>
                  <a:schemeClr val="bg2">
                    <a:lumMod val="65000"/>
                  </a:schemeClr>
                </a:solidFill>
                <a:latin typeface="Avenir Light" panose="020B0402020203020204" pitchFamily="34" charset="0"/>
              </a:defRPr>
            </a:lvl4pPr>
            <a:lvl5pPr marL="0">
              <a:defRPr sz="1400">
                <a:solidFill>
                  <a:schemeClr val="bg2">
                    <a:lumMod val="65000"/>
                  </a:schemeClr>
                </a:solidFill>
                <a:latin typeface="Avenir Light" panose="020B0402020203020204" pitchFamily="34" charset="0"/>
              </a:defRPr>
            </a:lvl5pPr>
            <a:lvl6pPr marL="0">
              <a:defRPr sz="1400">
                <a:solidFill>
                  <a:schemeClr val="bg2">
                    <a:lumMod val="65000"/>
                  </a:schemeClr>
                </a:solidFill>
                <a:latin typeface="Avenir Light" panose="020B0402020203020204" pitchFamily="34" charset="0"/>
              </a:defRPr>
            </a:lvl6pPr>
            <a:lvl7pPr marL="0">
              <a:defRPr sz="1400">
                <a:solidFill>
                  <a:schemeClr val="bg2">
                    <a:lumMod val="65000"/>
                  </a:schemeClr>
                </a:solidFill>
                <a:latin typeface="Avenir Light" panose="020B0402020203020204" pitchFamily="34" charset="0"/>
              </a:defRPr>
            </a:lvl7pPr>
            <a:lvl8pPr marL="0">
              <a:defRPr sz="1400">
                <a:solidFill>
                  <a:schemeClr val="bg2">
                    <a:lumMod val="65000"/>
                  </a:schemeClr>
                </a:solidFill>
                <a:latin typeface="Avenir Light" panose="020B0402020203020204" pitchFamily="34" charset="0"/>
              </a:defRPr>
            </a:lvl8pPr>
            <a:lvl9pPr marL="0">
              <a:defRPr sz="1400">
                <a:solidFill>
                  <a:schemeClr val="bg2">
                    <a:lumMod val="65000"/>
                  </a:schemeClr>
                </a:solidFill>
                <a:latin typeface="Avenir Light" panose="020B0402020203020204" pitchFamily="34" charset="0"/>
              </a:defRPr>
            </a:lvl9pPr>
          </a:lstStyle>
          <a:p>
            <a:fld id="{FEC9041F-6ED5-A24F-8784-B5BFB4DC95FD}" type="slidenum">
              <a:rPr lang="en-US" smtClean="0"/>
              <a:pPr/>
              <a:t>‹#›</a:t>
            </a:fld>
            <a:endParaRPr lang="en-US" dirty="0"/>
          </a:p>
        </p:txBody>
      </p:sp>
    </p:spTree>
    <p:extLst>
      <p:ext uri="{BB962C8B-B14F-4D97-AF65-F5344CB8AC3E}">
        <p14:creationId xmlns:p14="http://schemas.microsoft.com/office/powerpoint/2010/main" val="789687585"/>
      </p:ext>
    </p:extLst>
  </p:cSld>
  <p:clrMap bg1="lt1" tx1="dk1" bg2="lt2" tx2="dk2" accent1="accent1" accent2="accent2" accent3="accent3" accent4="accent4" accent5="accent5" accent6="accent6" hlink="hlink" folHlink="folHlink"/>
  <p:sldLayoutIdLst>
    <p:sldLayoutId id="2147483753" r:id="rId1"/>
    <p:sldLayoutId id="2147483752" r:id="rId2"/>
    <p:sldLayoutId id="2147483745" r:id="rId3"/>
    <p:sldLayoutId id="2147483725" r:id="rId4"/>
    <p:sldLayoutId id="2147483729" r:id="rId5"/>
    <p:sldLayoutId id="2147483667" r:id="rId6"/>
    <p:sldLayoutId id="2147483751"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680" r:id="rId18"/>
    <p:sldLayoutId id="2147483741" r:id="rId19"/>
    <p:sldLayoutId id="2147483742" r:id="rId20"/>
    <p:sldLayoutId id="2147483749" r:id="rId21"/>
    <p:sldLayoutId id="2147483748" r:id="rId22"/>
    <p:sldLayoutId id="2147483744"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p:titleStyle>
    <p:bodyStyle>
      <a:lvl1pPr marL="283464" indent="-283464" algn="l" defTabSz="914400" rtl="0" eaLnBrk="1" latinLnBrk="0" hangingPunct="1">
        <a:lnSpc>
          <a:spcPts val="2400"/>
        </a:lnSpc>
        <a:spcBef>
          <a:spcPts val="1000"/>
        </a:spcBef>
        <a:buClr>
          <a:schemeClr val="accent3"/>
        </a:buClr>
        <a:buSzPct val="115000"/>
        <a:buFont typeface="Arial"/>
        <a:buChar char="•"/>
        <a:defRPr lang="en-US" sz="1600" kern="1200" dirty="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740664" indent="-283464" algn="l" defTabSz="914400" rtl="0" eaLnBrk="1" latinLnBrk="0" hangingPunct="1">
        <a:lnSpc>
          <a:spcPts val="2400"/>
        </a:lnSpc>
        <a:spcBef>
          <a:spcPts val="500"/>
        </a:spcBef>
        <a:buClr>
          <a:schemeClr val="accent3"/>
        </a:buClr>
        <a:buSzPct val="115000"/>
        <a:buFont typeface="Arial"/>
        <a:buChar char="•"/>
        <a:defRPr lang="en-US" sz="1600" kern="1200" dirty="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1197864" indent="-283464" algn="l" defTabSz="914400" rtl="0" eaLnBrk="1" latinLnBrk="0" hangingPunct="1">
        <a:lnSpc>
          <a:spcPts val="2400"/>
        </a:lnSpc>
        <a:spcBef>
          <a:spcPts val="500"/>
        </a:spcBef>
        <a:buClr>
          <a:schemeClr val="accent3"/>
        </a:buClr>
        <a:buSzPct val="115000"/>
        <a:buFont typeface="Arial"/>
        <a:buChar char="•"/>
        <a:defRPr lang="en-US" sz="1600" kern="1200" dirty="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655064" indent="-283464" algn="l" defTabSz="914400" rtl="0" eaLnBrk="1" latinLnBrk="0" hangingPunct="1">
        <a:lnSpc>
          <a:spcPts val="2400"/>
        </a:lnSpc>
        <a:spcBef>
          <a:spcPts val="500"/>
        </a:spcBef>
        <a:buClr>
          <a:schemeClr val="accent3"/>
        </a:buClr>
        <a:buSzPct val="115000"/>
        <a:buFont typeface="Arial"/>
        <a:buChar char="•"/>
        <a:defRPr lang="en-US" sz="1600" kern="1200" dirty="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2112264" indent="-283464" algn="l" defTabSz="914400" rtl="0" eaLnBrk="1" latinLnBrk="0" hangingPunct="1">
        <a:lnSpc>
          <a:spcPts val="2400"/>
        </a:lnSpc>
        <a:spcBef>
          <a:spcPts val="500"/>
        </a:spcBef>
        <a:buClr>
          <a:schemeClr val="accent3"/>
        </a:buClr>
        <a:buSzPct val="115000"/>
        <a:buFont typeface="Arial"/>
        <a:buChar char="•"/>
        <a:defRPr lang="en-US" sz="1600" kern="1200" dirty="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7296">
          <p15:clr>
            <a:srgbClr val="F26B43"/>
          </p15:clr>
        </p15:guide>
        <p15:guide id="3" pos="384">
          <p15:clr>
            <a:srgbClr val="F26B43"/>
          </p15:clr>
        </p15:guide>
        <p15:guide id="4" pos="3552">
          <p15:clr>
            <a:srgbClr val="F26B43"/>
          </p15:clr>
        </p15:guide>
        <p15:guide id="6" orient="horz">
          <p15:clr>
            <a:srgbClr val="F26B43"/>
          </p15:clr>
        </p15:guide>
        <p15:guide id="7" orient="horz" pos="1224">
          <p15:clr>
            <a:srgbClr val="F26B43"/>
          </p15:clr>
        </p15:guide>
        <p15:guide id="8" pos="3840">
          <p15:clr>
            <a:srgbClr val="F26B43"/>
          </p15:clr>
        </p15:guide>
        <p15:guide id="9" pos="3946">
          <p15:clr>
            <a:srgbClr val="F26B43"/>
          </p15:clr>
        </p15:guide>
        <p15:guide id="10" pos="3734">
          <p15:clr>
            <a:srgbClr val="F26B43"/>
          </p15:clr>
        </p15:guide>
        <p15:guide id="11" pos="960">
          <p15:clr>
            <a:srgbClr val="F26B43"/>
          </p15:clr>
        </p15:guide>
        <p15:guide id="12" pos="6720">
          <p15:clr>
            <a:srgbClr val="F26B43"/>
          </p15:clr>
        </p15:guide>
        <p15:guide id="13" pos="4416">
          <p15:clr>
            <a:srgbClr val="F26B43"/>
          </p15:clr>
        </p15:guide>
        <p15:guide id="14" pos="4992">
          <p15:clr>
            <a:srgbClr val="F26B43"/>
          </p15:clr>
        </p15:guide>
        <p15:guide id="15" pos="1536">
          <p15:clr>
            <a:srgbClr val="F26B43"/>
          </p15:clr>
        </p15:guide>
        <p15:guide id="16" pos="2112">
          <p15:clr>
            <a:srgbClr val="F26B43"/>
          </p15:clr>
        </p15:guide>
        <p15:guide id="17" pos="2688">
          <p15:clr>
            <a:srgbClr val="F26B43"/>
          </p15:clr>
        </p15:guide>
        <p15:guide id="18" pos="3264">
          <p15:clr>
            <a:srgbClr val="F26B43"/>
          </p15:clr>
        </p15:guide>
        <p15:guide id="19" pos="5568">
          <p15:clr>
            <a:srgbClr val="F26B43"/>
          </p15:clr>
        </p15:guide>
        <p15:guide id="20" pos="61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600B-328F-9001-77C4-04DCCC54BEF7}"/>
              </a:ext>
            </a:extLst>
          </p:cNvPr>
          <p:cNvSpPr>
            <a:spLocks noGrp="1"/>
          </p:cNvSpPr>
          <p:nvPr>
            <p:ph type="ctrTitle"/>
          </p:nvPr>
        </p:nvSpPr>
        <p:spPr>
          <a:xfrm>
            <a:off x="599325" y="2579791"/>
            <a:ext cx="6106887" cy="1698417"/>
          </a:xfrm>
        </p:spPr>
        <p:txBody>
          <a:bodyPr>
            <a:normAutofit fontScale="90000"/>
          </a:bodyPr>
          <a:lstStyle/>
          <a:p>
            <a:r>
              <a:rPr lang="en-US" dirty="0"/>
              <a:t>Best practices for evaluating business continuity software</a:t>
            </a:r>
          </a:p>
        </p:txBody>
      </p:sp>
    </p:spTree>
    <p:extLst>
      <p:ext uri="{BB962C8B-B14F-4D97-AF65-F5344CB8AC3E}">
        <p14:creationId xmlns:p14="http://schemas.microsoft.com/office/powerpoint/2010/main" val="400108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CB43C9-AF78-4FDB-9B54-AE32C6F2E6DC}"/>
              </a:ext>
            </a:extLst>
          </p:cNvPr>
          <p:cNvSpPr>
            <a:spLocks noGrp="1"/>
          </p:cNvSpPr>
          <p:nvPr>
            <p:ph type="body" sz="quarter" idx="13"/>
          </p:nvPr>
        </p:nvSpPr>
        <p:spPr>
          <a:xfrm>
            <a:off x="609601" y="1943100"/>
            <a:ext cx="4733676" cy="2727512"/>
          </a:xfrm>
        </p:spPr>
        <p:txBody>
          <a:bodyPr/>
          <a:lstStyle/>
          <a:p>
            <a:pPr marL="342900" indent="-342900">
              <a:buFont typeface="Arial" panose="020B0604020202020204" pitchFamily="34" charset="0"/>
              <a:buChar char="•"/>
            </a:pPr>
            <a:r>
              <a:rPr lang="en-US" dirty="0"/>
              <a:t>Risk Data is currency - Those that harness the power of software, and key resilience data – will have a seat at the table. </a:t>
            </a:r>
          </a:p>
          <a:p>
            <a:pPr marL="342900" indent="-342900">
              <a:buFont typeface="Arial" panose="020B0604020202020204" pitchFamily="34" charset="0"/>
              <a:buChar char="•"/>
            </a:pPr>
            <a:r>
              <a:rPr lang="en-US" dirty="0"/>
              <a:t>I’ve found many organizations don’t prioritize and validate the power of the analytics engine. </a:t>
            </a:r>
          </a:p>
          <a:p>
            <a:pPr marL="342900" indent="-342900">
              <a:buFont typeface="Arial" panose="020B0604020202020204" pitchFamily="34" charset="0"/>
              <a:buChar char="•"/>
            </a:pPr>
            <a:r>
              <a:rPr lang="en-US" dirty="0"/>
              <a:t>If we can’t effectively aggregate, visualize, and share key risk and resilience insights with ease – what’s the point..? </a:t>
            </a:r>
          </a:p>
          <a:p>
            <a:pPr marL="342900" indent="-342900">
              <a:buFont typeface="Arial" panose="020B0604020202020204" pitchFamily="34" charset="0"/>
              <a:buChar char="•"/>
            </a:pPr>
            <a:r>
              <a:rPr lang="en-US" sz="1600" dirty="0"/>
              <a:t>Do your executives actively seek out</a:t>
            </a:r>
            <a:br>
              <a:rPr lang="en-US" sz="1600" dirty="0"/>
            </a:br>
            <a:r>
              <a:rPr lang="en-US" sz="1600" dirty="0"/>
              <a:t>plan documents? </a:t>
            </a:r>
            <a:endParaRPr lang="en-US" dirty="0"/>
          </a:p>
          <a:p>
            <a:endParaRPr lang="en-US" dirty="0"/>
          </a:p>
        </p:txBody>
      </p:sp>
      <p:sp>
        <p:nvSpPr>
          <p:cNvPr id="4" name="Subtitle 3">
            <a:extLst>
              <a:ext uri="{FF2B5EF4-FFF2-40B4-BE49-F238E27FC236}">
                <a16:creationId xmlns:a16="http://schemas.microsoft.com/office/drawing/2014/main" id="{EAC954E7-C4C3-7E62-2803-D7355D4988A9}"/>
              </a:ext>
            </a:extLst>
          </p:cNvPr>
          <p:cNvSpPr>
            <a:spLocks noGrp="1"/>
          </p:cNvSpPr>
          <p:nvPr>
            <p:ph type="subTitle" idx="1"/>
          </p:nvPr>
        </p:nvSpPr>
        <p:spPr/>
        <p:txBody>
          <a:bodyPr/>
          <a:lstStyle/>
          <a:p>
            <a:endParaRPr lang="en-US" dirty="0"/>
          </a:p>
          <a:p>
            <a:endParaRPr lang="en-US" dirty="0"/>
          </a:p>
        </p:txBody>
      </p:sp>
      <p:sp>
        <p:nvSpPr>
          <p:cNvPr id="9" name="Title 3">
            <a:extLst>
              <a:ext uri="{FF2B5EF4-FFF2-40B4-BE49-F238E27FC236}">
                <a16:creationId xmlns:a16="http://schemas.microsoft.com/office/drawing/2014/main" id="{B9C97741-067E-A49B-CC86-8EA6A66993AD}"/>
              </a:ext>
            </a:extLst>
          </p:cNvPr>
          <p:cNvSpPr>
            <a:spLocks noGrp="1"/>
          </p:cNvSpPr>
          <p:nvPr>
            <p:ph type="title"/>
          </p:nvPr>
        </p:nvSpPr>
        <p:spPr>
          <a:xfrm>
            <a:off x="609600" y="438911"/>
            <a:ext cx="10972800" cy="649225"/>
          </a:xfrm>
        </p:spPr>
        <p:txBody>
          <a:bodyPr>
            <a:normAutofit/>
          </a:bodyPr>
          <a:lstStyle/>
          <a:p>
            <a:r>
              <a:rPr lang="en-US" dirty="0"/>
              <a:t>Powerful Analytics + Insights – Risk Data as Currency </a:t>
            </a:r>
          </a:p>
        </p:txBody>
      </p:sp>
      <p:pic>
        <p:nvPicPr>
          <p:cNvPr id="3" name="Picture 2" descr="A computer with a screen showing graphs and charts&#10;&#10;Description automatically generated">
            <a:extLst>
              <a:ext uri="{FF2B5EF4-FFF2-40B4-BE49-F238E27FC236}">
                <a16:creationId xmlns:a16="http://schemas.microsoft.com/office/drawing/2014/main" id="{B7C5F15D-1DD7-FB77-11E1-CB19C2161323}"/>
              </a:ext>
            </a:extLst>
          </p:cNvPr>
          <p:cNvPicPr>
            <a:picLocks noChangeAspect="1"/>
          </p:cNvPicPr>
          <p:nvPr/>
        </p:nvPicPr>
        <p:blipFill>
          <a:blip r:embed="rId2"/>
          <a:stretch>
            <a:fillRect/>
          </a:stretch>
        </p:blipFill>
        <p:spPr>
          <a:xfrm>
            <a:off x="5024501" y="1943100"/>
            <a:ext cx="7105076" cy="3402930"/>
          </a:xfrm>
          <a:prstGeom prst="rect">
            <a:avLst/>
          </a:prstGeom>
        </p:spPr>
      </p:pic>
      <p:sp>
        <p:nvSpPr>
          <p:cNvPr id="7" name="Slide Number Placeholder 4">
            <a:extLst>
              <a:ext uri="{FF2B5EF4-FFF2-40B4-BE49-F238E27FC236}">
                <a16:creationId xmlns:a16="http://schemas.microsoft.com/office/drawing/2014/main" id="{651B3707-7221-26C0-C461-84E00F8FEC22}"/>
              </a:ext>
            </a:extLst>
          </p:cNvPr>
          <p:cNvSpPr>
            <a:spLocks noGrp="1"/>
          </p:cNvSpPr>
          <p:nvPr>
            <p:ph type="sldNum" sz="quarter" idx="4"/>
          </p:nvPr>
        </p:nvSpPr>
        <p:spPr>
          <a:xfrm>
            <a:off x="10972800" y="6394186"/>
            <a:ext cx="609600" cy="283464"/>
          </a:xfrm>
        </p:spPr>
        <p:txBody>
          <a:bodyPr/>
          <a:lstStyle/>
          <a:p>
            <a:fld id="{FEC9041F-6ED5-A24F-8784-B5BFB4DC95FD}" type="slidenum">
              <a:rPr lang="en-US" smtClean="0"/>
              <a:pPr/>
              <a:t>10</a:t>
            </a:fld>
            <a:endParaRPr lang="en-US" dirty="0"/>
          </a:p>
        </p:txBody>
      </p:sp>
      <p:sp>
        <p:nvSpPr>
          <p:cNvPr id="8" name="TextBox 7">
            <a:extLst>
              <a:ext uri="{FF2B5EF4-FFF2-40B4-BE49-F238E27FC236}">
                <a16:creationId xmlns:a16="http://schemas.microsoft.com/office/drawing/2014/main" id="{2028886F-474C-E430-F661-469D3F814ABC}"/>
              </a:ext>
            </a:extLst>
          </p:cNvPr>
          <p:cNvSpPr txBox="1"/>
          <p:nvPr/>
        </p:nvSpPr>
        <p:spPr>
          <a:xfrm>
            <a:off x="2081604" y="6425064"/>
            <a:ext cx="6099586" cy="230832"/>
          </a:xfrm>
          <a:prstGeom prst="rect">
            <a:avLst/>
          </a:prstGeom>
          <a:noFill/>
        </p:spPr>
        <p:txBody>
          <a:bodyPr wrap="square">
            <a:spAutoFit/>
          </a:bodyPr>
          <a:lstStyle/>
          <a:p>
            <a:pPr>
              <a:lnSpc>
                <a:spcPct val="100000"/>
              </a:lnSpc>
              <a:buSzPct val="100000"/>
            </a:pPr>
            <a:r>
              <a:rPr lang="en-US" sz="900" dirty="0">
                <a:solidFill>
                  <a:schemeClr val="accent1"/>
                </a:solidFill>
                <a:latin typeface="Trebuchet MS" panose="020B0703020202090204" pitchFamily="34" charset="0"/>
              </a:rPr>
              <a:t>BCI Continuity and Resilience Report 2023</a:t>
            </a:r>
            <a:endParaRPr lang="en-GB" sz="9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187705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CB43C9-AF78-4FDB-9B54-AE32C6F2E6DC}"/>
              </a:ext>
            </a:extLst>
          </p:cNvPr>
          <p:cNvSpPr>
            <a:spLocks noGrp="1"/>
          </p:cNvSpPr>
          <p:nvPr>
            <p:ph type="body" sz="quarter" idx="13"/>
          </p:nvPr>
        </p:nvSpPr>
        <p:spPr>
          <a:xfrm>
            <a:off x="609601" y="1943100"/>
            <a:ext cx="8395504" cy="3462618"/>
          </a:xfrm>
        </p:spPr>
        <p:txBody>
          <a:bodyPr/>
          <a:lstStyle/>
          <a:p>
            <a:pPr marL="342900" indent="-342900">
              <a:buFont typeface="Arial" panose="020B0604020202020204" pitchFamily="34" charset="0"/>
              <a:buChar char="•"/>
            </a:pPr>
            <a:r>
              <a:rPr lang="en-US" dirty="0"/>
              <a:t>It’s critical to stress test all potential partners, as you evaluation software. </a:t>
            </a:r>
            <a:br>
              <a:rPr lang="en-US" dirty="0"/>
            </a:br>
            <a:r>
              <a:rPr lang="en-US" dirty="0"/>
              <a:t>If your technical requirements lack the necessary depth/detail – you will struggle </a:t>
            </a:r>
            <a:br>
              <a:rPr lang="en-US" dirty="0"/>
            </a:br>
            <a:r>
              <a:rPr lang="en-US" dirty="0"/>
              <a:t>to separate partners E.g.: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a formal evaluation, these criteria are used to drive analysis and </a:t>
            </a:r>
            <a:br>
              <a:rPr lang="en-US" dirty="0"/>
            </a:br>
            <a:r>
              <a:rPr lang="en-US" dirty="0"/>
              <a:t>decision-making process – the more thorough and specific you are – </a:t>
            </a:r>
            <a:br>
              <a:rPr lang="en-US" dirty="0"/>
            </a:br>
            <a:r>
              <a:rPr lang="en-US" dirty="0"/>
              <a:t>the better your probability for success.</a:t>
            </a:r>
          </a:p>
        </p:txBody>
      </p:sp>
      <p:sp>
        <p:nvSpPr>
          <p:cNvPr id="4" name="Subtitle 3">
            <a:extLst>
              <a:ext uri="{FF2B5EF4-FFF2-40B4-BE49-F238E27FC236}">
                <a16:creationId xmlns:a16="http://schemas.microsoft.com/office/drawing/2014/main" id="{EAC954E7-C4C3-7E62-2803-D7355D4988A9}"/>
              </a:ext>
            </a:extLst>
          </p:cNvPr>
          <p:cNvSpPr>
            <a:spLocks noGrp="1"/>
          </p:cNvSpPr>
          <p:nvPr>
            <p:ph type="subTitle" idx="1"/>
          </p:nvPr>
        </p:nvSpPr>
        <p:spPr/>
        <p:txBody>
          <a:bodyPr/>
          <a:lstStyle/>
          <a:p>
            <a:endParaRPr lang="en-US" dirty="0"/>
          </a:p>
          <a:p>
            <a:endParaRPr lang="en-US" dirty="0"/>
          </a:p>
        </p:txBody>
      </p:sp>
      <p:sp>
        <p:nvSpPr>
          <p:cNvPr id="9" name="Title 3">
            <a:extLst>
              <a:ext uri="{FF2B5EF4-FFF2-40B4-BE49-F238E27FC236}">
                <a16:creationId xmlns:a16="http://schemas.microsoft.com/office/drawing/2014/main" id="{B9C97741-067E-A49B-CC86-8EA6A66993AD}"/>
              </a:ext>
            </a:extLst>
          </p:cNvPr>
          <p:cNvSpPr>
            <a:spLocks noGrp="1"/>
          </p:cNvSpPr>
          <p:nvPr>
            <p:ph type="title"/>
          </p:nvPr>
        </p:nvSpPr>
        <p:spPr>
          <a:xfrm>
            <a:off x="609600" y="174375"/>
            <a:ext cx="10972800" cy="913762"/>
          </a:xfrm>
        </p:spPr>
        <p:txBody>
          <a:bodyPr>
            <a:normAutofit/>
          </a:bodyPr>
          <a:lstStyle/>
          <a:p>
            <a:r>
              <a:rPr lang="en-US" dirty="0"/>
              <a:t>Deep Technical Analysis </a:t>
            </a:r>
          </a:p>
        </p:txBody>
      </p:sp>
      <p:grpSp>
        <p:nvGrpSpPr>
          <p:cNvPr id="16" name="Group 15">
            <a:extLst>
              <a:ext uri="{FF2B5EF4-FFF2-40B4-BE49-F238E27FC236}">
                <a16:creationId xmlns:a16="http://schemas.microsoft.com/office/drawing/2014/main" id="{12B33D09-B030-48A5-2B6E-5423C804E83E}"/>
              </a:ext>
            </a:extLst>
          </p:cNvPr>
          <p:cNvGrpSpPr/>
          <p:nvPr/>
        </p:nvGrpSpPr>
        <p:grpSpPr>
          <a:xfrm>
            <a:off x="973245" y="3116394"/>
            <a:ext cx="3388907" cy="886510"/>
            <a:chOff x="1569593" y="3185869"/>
            <a:chExt cx="3388907" cy="886510"/>
          </a:xfrm>
        </p:grpSpPr>
        <p:sp>
          <p:nvSpPr>
            <p:cNvPr id="12" name="Rounded Rectangle 11">
              <a:extLst>
                <a:ext uri="{FF2B5EF4-FFF2-40B4-BE49-F238E27FC236}">
                  <a16:creationId xmlns:a16="http://schemas.microsoft.com/office/drawing/2014/main" id="{1286AAFB-7DAF-FE46-D7B4-5EDF38D443F8}"/>
                </a:ext>
              </a:extLst>
            </p:cNvPr>
            <p:cNvSpPr/>
            <p:nvPr/>
          </p:nvSpPr>
          <p:spPr>
            <a:xfrm>
              <a:off x="1569593" y="3185869"/>
              <a:ext cx="3388907" cy="886510"/>
            </a:xfrm>
            <a:prstGeom prst="roundRect">
              <a:avLst>
                <a:gd name="adj" fmla="val 958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3" name="Text Placeholder 1">
              <a:extLst>
                <a:ext uri="{FF2B5EF4-FFF2-40B4-BE49-F238E27FC236}">
                  <a16:creationId xmlns:a16="http://schemas.microsoft.com/office/drawing/2014/main" id="{A49045C3-6299-D85A-49D8-95AFCDEDB1F0}"/>
                </a:ext>
              </a:extLst>
            </p:cNvPr>
            <p:cNvSpPr txBox="1">
              <a:spLocks/>
            </p:cNvSpPr>
            <p:nvPr/>
          </p:nvSpPr>
          <p:spPr>
            <a:xfrm>
              <a:off x="1761064" y="3430988"/>
              <a:ext cx="3046289" cy="486842"/>
            </a:xfrm>
            <a:prstGeom prst="rect">
              <a:avLst/>
            </a:prstGeom>
            <a:solidFill>
              <a:schemeClr val="bg1"/>
            </a:solidFill>
          </p:spPr>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GB" sz="1300" dirty="0">
                  <a:solidFill>
                    <a:schemeClr val="accent2"/>
                  </a:solidFill>
                </a:rPr>
                <a:t>“can you integrate with X system.” every provider will say “YES”</a:t>
              </a:r>
            </a:p>
          </p:txBody>
        </p:sp>
      </p:grpSp>
      <p:grpSp>
        <p:nvGrpSpPr>
          <p:cNvPr id="17" name="Group 16">
            <a:extLst>
              <a:ext uri="{FF2B5EF4-FFF2-40B4-BE49-F238E27FC236}">
                <a16:creationId xmlns:a16="http://schemas.microsoft.com/office/drawing/2014/main" id="{1817005A-5E1E-B3F8-1144-020E4CB4B8E8}"/>
              </a:ext>
            </a:extLst>
          </p:cNvPr>
          <p:cNvGrpSpPr/>
          <p:nvPr/>
        </p:nvGrpSpPr>
        <p:grpSpPr>
          <a:xfrm>
            <a:off x="4710943" y="3116393"/>
            <a:ext cx="4958499" cy="886510"/>
            <a:chOff x="5307291" y="3185868"/>
            <a:chExt cx="4958499" cy="886510"/>
          </a:xfrm>
        </p:grpSpPr>
        <p:sp>
          <p:nvSpPr>
            <p:cNvPr id="15" name="Rounded Rectangle 14">
              <a:extLst>
                <a:ext uri="{FF2B5EF4-FFF2-40B4-BE49-F238E27FC236}">
                  <a16:creationId xmlns:a16="http://schemas.microsoft.com/office/drawing/2014/main" id="{30A3940E-1E99-5A15-82AE-07AA6A420405}"/>
                </a:ext>
              </a:extLst>
            </p:cNvPr>
            <p:cNvSpPr/>
            <p:nvPr/>
          </p:nvSpPr>
          <p:spPr>
            <a:xfrm>
              <a:off x="5307291" y="3185868"/>
              <a:ext cx="4958499" cy="886510"/>
            </a:xfrm>
            <a:prstGeom prst="roundRect">
              <a:avLst>
                <a:gd name="adj" fmla="val 779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4" name="Text Placeholder 1">
              <a:extLst>
                <a:ext uri="{FF2B5EF4-FFF2-40B4-BE49-F238E27FC236}">
                  <a16:creationId xmlns:a16="http://schemas.microsoft.com/office/drawing/2014/main" id="{DDF07399-59FA-3FE5-7580-60A89577F916}"/>
                </a:ext>
              </a:extLst>
            </p:cNvPr>
            <p:cNvSpPr txBox="1">
              <a:spLocks/>
            </p:cNvSpPr>
            <p:nvPr/>
          </p:nvSpPr>
          <p:spPr>
            <a:xfrm>
              <a:off x="5616199" y="3429511"/>
              <a:ext cx="4348898" cy="489795"/>
            </a:xfrm>
            <a:prstGeom prst="rect">
              <a:avLst/>
            </a:prstGeom>
            <a:solidFill>
              <a:schemeClr val="bg1"/>
            </a:solidFill>
          </p:spPr>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GB" sz="1300" dirty="0">
                  <a:solidFill>
                    <a:schemeClr val="accent2"/>
                  </a:solidFill>
                </a:rPr>
                <a:t>“does your system support plan building and BIA creation” every provider, including word can say “YES”</a:t>
              </a:r>
            </a:p>
          </p:txBody>
        </p:sp>
      </p:grpSp>
      <p:sp>
        <p:nvSpPr>
          <p:cNvPr id="6" name="Slide Number Placeholder 4">
            <a:extLst>
              <a:ext uri="{FF2B5EF4-FFF2-40B4-BE49-F238E27FC236}">
                <a16:creationId xmlns:a16="http://schemas.microsoft.com/office/drawing/2014/main" id="{571C425E-02CA-63BF-790C-069E6CBC04D4}"/>
              </a:ext>
            </a:extLst>
          </p:cNvPr>
          <p:cNvSpPr>
            <a:spLocks noGrp="1"/>
          </p:cNvSpPr>
          <p:nvPr>
            <p:ph type="sldNum" sz="quarter" idx="4"/>
          </p:nvPr>
        </p:nvSpPr>
        <p:spPr>
          <a:xfrm>
            <a:off x="10972800" y="6394186"/>
            <a:ext cx="609600" cy="283464"/>
          </a:xfrm>
        </p:spPr>
        <p:txBody>
          <a:bodyPr/>
          <a:lstStyle/>
          <a:p>
            <a:fld id="{FEC9041F-6ED5-A24F-8784-B5BFB4DC95FD}" type="slidenum">
              <a:rPr lang="en-US" smtClean="0"/>
              <a:pPr/>
              <a:t>11</a:t>
            </a:fld>
            <a:endParaRPr lang="en-US" dirty="0"/>
          </a:p>
        </p:txBody>
      </p:sp>
      <p:sp>
        <p:nvSpPr>
          <p:cNvPr id="7" name="TextBox 6">
            <a:extLst>
              <a:ext uri="{FF2B5EF4-FFF2-40B4-BE49-F238E27FC236}">
                <a16:creationId xmlns:a16="http://schemas.microsoft.com/office/drawing/2014/main" id="{6C67B923-D72B-562D-2D22-89B6FB09F676}"/>
              </a:ext>
            </a:extLst>
          </p:cNvPr>
          <p:cNvSpPr txBox="1"/>
          <p:nvPr/>
        </p:nvSpPr>
        <p:spPr>
          <a:xfrm>
            <a:off x="2081604" y="6425064"/>
            <a:ext cx="6099586" cy="230832"/>
          </a:xfrm>
          <a:prstGeom prst="rect">
            <a:avLst/>
          </a:prstGeom>
          <a:noFill/>
        </p:spPr>
        <p:txBody>
          <a:bodyPr wrap="square">
            <a:spAutoFit/>
          </a:bodyPr>
          <a:lstStyle/>
          <a:p>
            <a:pPr>
              <a:lnSpc>
                <a:spcPct val="100000"/>
              </a:lnSpc>
              <a:buSzPct val="100000"/>
            </a:pPr>
            <a:r>
              <a:rPr lang="en-US" sz="900" dirty="0">
                <a:solidFill>
                  <a:schemeClr val="accent1"/>
                </a:solidFill>
                <a:latin typeface="Trebuchet MS" panose="020B0703020202090204" pitchFamily="34" charset="0"/>
              </a:rPr>
              <a:t>BCI Continuity and Resilience Report 2023</a:t>
            </a:r>
            <a:endParaRPr lang="en-GB" sz="9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180087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14" name="Text Placeholder 13">
            <a:extLst>
              <a:ext uri="{FF2B5EF4-FFF2-40B4-BE49-F238E27FC236}">
                <a16:creationId xmlns:a16="http://schemas.microsoft.com/office/drawing/2014/main" id="{ACFB96FD-C2B9-5CDE-918A-E7163B3595B5}"/>
              </a:ext>
            </a:extLst>
          </p:cNvPr>
          <p:cNvSpPr>
            <a:spLocks noGrp="1"/>
          </p:cNvSpPr>
          <p:nvPr>
            <p:ph type="body" sz="quarter" idx="10"/>
          </p:nvPr>
        </p:nvSpPr>
        <p:spPr>
          <a:xfrm>
            <a:off x="1430810" y="3650997"/>
            <a:ext cx="4924271" cy="290861"/>
          </a:xfrm>
        </p:spPr>
        <p:txBody>
          <a:bodyPr/>
          <a:lstStyle/>
          <a:p>
            <a:r>
              <a:rPr lang="en-GB" dirty="0"/>
              <a:t>@fusion-risk-management</a:t>
            </a:r>
          </a:p>
        </p:txBody>
      </p:sp>
      <p:sp>
        <p:nvSpPr>
          <p:cNvPr id="16" name="Text Placeholder 15">
            <a:extLst>
              <a:ext uri="{FF2B5EF4-FFF2-40B4-BE49-F238E27FC236}">
                <a16:creationId xmlns:a16="http://schemas.microsoft.com/office/drawing/2014/main" id="{3760C2D1-6EEB-E98E-AFAE-090DDA512C94}"/>
              </a:ext>
            </a:extLst>
          </p:cNvPr>
          <p:cNvSpPr>
            <a:spLocks noGrp="1"/>
          </p:cNvSpPr>
          <p:nvPr>
            <p:ph type="body" sz="quarter" idx="11"/>
          </p:nvPr>
        </p:nvSpPr>
        <p:spPr>
          <a:xfrm>
            <a:off x="1430810" y="4289180"/>
            <a:ext cx="4924271" cy="290861"/>
          </a:xfrm>
        </p:spPr>
        <p:txBody>
          <a:bodyPr/>
          <a:lstStyle/>
          <a:p>
            <a:r>
              <a:rPr lang="en-GB" dirty="0"/>
              <a:t>@</a:t>
            </a:r>
            <a:r>
              <a:rPr lang="en-GB" dirty="0" err="1"/>
              <a:t>FusionRiskManagement</a:t>
            </a:r>
            <a:endParaRPr lang="en-GB" dirty="0"/>
          </a:p>
        </p:txBody>
      </p:sp>
      <p:sp>
        <p:nvSpPr>
          <p:cNvPr id="18" name="Text Placeholder 17">
            <a:extLst>
              <a:ext uri="{FF2B5EF4-FFF2-40B4-BE49-F238E27FC236}">
                <a16:creationId xmlns:a16="http://schemas.microsoft.com/office/drawing/2014/main" id="{5BC5F37B-EEC7-A054-4E61-B647CFA9ADF6}"/>
              </a:ext>
            </a:extLst>
          </p:cNvPr>
          <p:cNvSpPr>
            <a:spLocks noGrp="1"/>
          </p:cNvSpPr>
          <p:nvPr>
            <p:ph type="body" sz="quarter" idx="12"/>
          </p:nvPr>
        </p:nvSpPr>
        <p:spPr>
          <a:xfrm>
            <a:off x="1430810" y="4929878"/>
            <a:ext cx="4924271" cy="290861"/>
          </a:xfrm>
        </p:spPr>
        <p:txBody>
          <a:bodyPr/>
          <a:lstStyle/>
          <a:p>
            <a:r>
              <a:rPr lang="en-GB" dirty="0"/>
              <a:t>@</a:t>
            </a:r>
            <a:r>
              <a:rPr lang="en-GB" dirty="0" err="1"/>
              <a:t>FusionRiskMgmt</a:t>
            </a:r>
            <a:endParaRPr lang="en-GB" dirty="0"/>
          </a:p>
        </p:txBody>
      </p:sp>
    </p:spTree>
    <p:extLst>
      <p:ext uri="{BB962C8B-B14F-4D97-AF65-F5344CB8AC3E}">
        <p14:creationId xmlns:p14="http://schemas.microsoft.com/office/powerpoint/2010/main" val="110905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3CB170-D9F7-5EB9-FA1C-C267152731F5}"/>
              </a:ext>
            </a:extLst>
          </p:cNvPr>
          <p:cNvSpPr>
            <a:spLocks noGrp="1"/>
          </p:cNvSpPr>
          <p:nvPr>
            <p:ph type="sldNum" sz="quarter" idx="4"/>
          </p:nvPr>
        </p:nvSpPr>
        <p:spPr>
          <a:xfrm>
            <a:off x="10972800" y="6394186"/>
            <a:ext cx="609600" cy="283464"/>
          </a:xfrm>
        </p:spPr>
        <p:txBody>
          <a:bodyPr/>
          <a:lstStyle/>
          <a:p>
            <a:fld id="{FEC9041F-6ED5-A24F-8784-B5BFB4DC95FD}" type="slidenum">
              <a:rPr lang="en-US" smtClean="0"/>
              <a:pPr/>
              <a:t>2</a:t>
            </a:fld>
            <a:endParaRPr lang="en-US" dirty="0"/>
          </a:p>
        </p:txBody>
      </p:sp>
      <p:sp>
        <p:nvSpPr>
          <p:cNvPr id="4" name="Subtitle 3">
            <a:extLst>
              <a:ext uri="{FF2B5EF4-FFF2-40B4-BE49-F238E27FC236}">
                <a16:creationId xmlns:a16="http://schemas.microsoft.com/office/drawing/2014/main" id="{EAC954E7-C4C3-7E62-2803-D7355D4988A9}"/>
              </a:ext>
            </a:extLst>
          </p:cNvPr>
          <p:cNvSpPr>
            <a:spLocks noGrp="1"/>
          </p:cNvSpPr>
          <p:nvPr>
            <p:ph type="subTitle" idx="1"/>
          </p:nvPr>
        </p:nvSpPr>
        <p:spPr>
          <a:xfrm>
            <a:off x="1444052" y="2884493"/>
            <a:ext cx="9303895" cy="439871"/>
          </a:xfrm>
        </p:spPr>
        <p:txBody>
          <a:bodyPr>
            <a:normAutofit fontScale="92500"/>
          </a:bodyPr>
          <a:lstStyle/>
          <a:p>
            <a:pPr algn="ctr"/>
            <a:r>
              <a:rPr lang="en-US" sz="3600" dirty="0">
                <a:solidFill>
                  <a:schemeClr val="tx1"/>
                </a:solidFill>
              </a:rPr>
              <a:t>Real-world operations are </a:t>
            </a:r>
            <a:r>
              <a:rPr lang="en-US" sz="3600" b="1" i="1" dirty="0">
                <a:solidFill>
                  <a:schemeClr val="tx1"/>
                </a:solidFill>
              </a:rPr>
              <a:t>anything</a:t>
            </a:r>
            <a:r>
              <a:rPr lang="en-US" sz="3600" dirty="0">
                <a:solidFill>
                  <a:schemeClr val="tx1"/>
                </a:solidFill>
              </a:rPr>
              <a:t> but static</a:t>
            </a:r>
          </a:p>
          <a:p>
            <a:endParaRPr lang="en-US" dirty="0">
              <a:solidFill>
                <a:schemeClr val="tx1"/>
              </a:solidFill>
            </a:endParaRPr>
          </a:p>
          <a:p>
            <a:endParaRPr lang="en-US" dirty="0">
              <a:solidFill>
                <a:schemeClr val="tx1"/>
              </a:solidFill>
            </a:endParaRPr>
          </a:p>
        </p:txBody>
      </p:sp>
      <p:sp>
        <p:nvSpPr>
          <p:cNvPr id="2" name="TextBox 1">
            <a:extLst>
              <a:ext uri="{FF2B5EF4-FFF2-40B4-BE49-F238E27FC236}">
                <a16:creationId xmlns:a16="http://schemas.microsoft.com/office/drawing/2014/main" id="{8C3050E1-642C-43F5-9856-65C3194A2C9C}"/>
              </a:ext>
            </a:extLst>
          </p:cNvPr>
          <p:cNvSpPr txBox="1"/>
          <p:nvPr/>
        </p:nvSpPr>
        <p:spPr>
          <a:xfrm>
            <a:off x="1206547" y="3327585"/>
            <a:ext cx="9778903" cy="477054"/>
          </a:xfrm>
          <a:prstGeom prst="rect">
            <a:avLst/>
          </a:prstGeom>
          <a:noFill/>
        </p:spPr>
        <p:txBody>
          <a:bodyPr wrap="square" rtlCol="0">
            <a:spAutoFit/>
          </a:bodyPr>
          <a:lstStyle/>
          <a:p>
            <a:pPr algn="ctr"/>
            <a:r>
              <a:rPr lang="en-US" sz="2500" dirty="0">
                <a:solidFill>
                  <a:schemeClr val="accent1"/>
                </a:solidFill>
                <a:latin typeface="Trebuchet MS" panose="020B0703020202090204" pitchFamily="34" charset="0"/>
              </a:rPr>
              <a:t>How can you build and informed software decision making process? </a:t>
            </a:r>
          </a:p>
        </p:txBody>
      </p:sp>
      <p:sp>
        <p:nvSpPr>
          <p:cNvPr id="17" name="TextBox 16">
            <a:extLst>
              <a:ext uri="{FF2B5EF4-FFF2-40B4-BE49-F238E27FC236}">
                <a16:creationId xmlns:a16="http://schemas.microsoft.com/office/drawing/2014/main" id="{D6A7ECE1-054F-B032-4C08-F258DC738C6C}"/>
              </a:ext>
            </a:extLst>
          </p:cNvPr>
          <p:cNvSpPr txBox="1"/>
          <p:nvPr/>
        </p:nvSpPr>
        <p:spPr>
          <a:xfrm>
            <a:off x="2081604" y="6425064"/>
            <a:ext cx="6099586" cy="230832"/>
          </a:xfrm>
          <a:prstGeom prst="rect">
            <a:avLst/>
          </a:prstGeom>
          <a:noFill/>
        </p:spPr>
        <p:txBody>
          <a:bodyPr wrap="square">
            <a:spAutoFit/>
          </a:bodyPr>
          <a:lstStyle/>
          <a:p>
            <a:pPr>
              <a:lnSpc>
                <a:spcPct val="100000"/>
              </a:lnSpc>
              <a:buSzPct val="100000"/>
            </a:pPr>
            <a:r>
              <a:rPr lang="en-US" sz="900" dirty="0">
                <a:solidFill>
                  <a:schemeClr val="accent1"/>
                </a:solidFill>
                <a:latin typeface="Trebuchet MS" panose="020B0703020202090204" pitchFamily="34" charset="0"/>
              </a:rPr>
              <a:t>BCI Continuity and Resilience Report 2023</a:t>
            </a:r>
            <a:endParaRPr lang="en-GB" sz="9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30672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ECF2E011-1BFA-500D-2FD2-D03C721E052B}"/>
              </a:ext>
            </a:extLst>
          </p:cNvPr>
          <p:cNvSpPr/>
          <p:nvPr/>
        </p:nvSpPr>
        <p:spPr>
          <a:xfrm>
            <a:off x="1638226" y="2215070"/>
            <a:ext cx="2666273" cy="2189953"/>
          </a:xfrm>
          <a:prstGeom prst="roundRect">
            <a:avLst>
              <a:gd name="adj" fmla="val 4147"/>
            </a:avLst>
          </a:prstGeom>
          <a:solidFill>
            <a:schemeClr val="bg1"/>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ln>
              <a:solidFill>
                <a:schemeClr val="tx1"/>
              </a:solidFill>
              <a:effectLst>
                <a:glow rad="228600">
                  <a:schemeClr val="accent1">
                    <a:satMod val="175000"/>
                    <a:alpha val="40000"/>
                  </a:schemeClr>
                </a:glow>
                <a:outerShdw blurRad="50800" dist="38100" dir="5400000" algn="t" rotWithShape="0">
                  <a:prstClr val="black">
                    <a:alpha val="40000"/>
                  </a:prstClr>
                </a:outerShdw>
              </a:effectLst>
            </a:endParaRPr>
          </a:p>
        </p:txBody>
      </p:sp>
      <p:sp>
        <p:nvSpPr>
          <p:cNvPr id="18" name="Text Placeholder 1">
            <a:extLst>
              <a:ext uri="{FF2B5EF4-FFF2-40B4-BE49-F238E27FC236}">
                <a16:creationId xmlns:a16="http://schemas.microsoft.com/office/drawing/2014/main" id="{A72E2246-7372-7F3A-13C2-C954F1D73285}"/>
              </a:ext>
            </a:extLst>
          </p:cNvPr>
          <p:cNvSpPr txBox="1">
            <a:spLocks/>
          </p:cNvSpPr>
          <p:nvPr/>
        </p:nvSpPr>
        <p:spPr>
          <a:xfrm>
            <a:off x="1581884" y="2623030"/>
            <a:ext cx="2754652" cy="511859"/>
          </a:xfrm>
          <a:prstGeom prst="rect">
            <a:avLst/>
          </a:prstGeom>
        </p:spPr>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GB" sz="3000" b="1" dirty="0">
                <a:solidFill>
                  <a:schemeClr val="accent2"/>
                </a:solidFill>
              </a:rPr>
              <a:t>67.8%</a:t>
            </a:r>
          </a:p>
        </p:txBody>
      </p:sp>
      <p:sp>
        <p:nvSpPr>
          <p:cNvPr id="19" name="Text Placeholder 1">
            <a:extLst>
              <a:ext uri="{FF2B5EF4-FFF2-40B4-BE49-F238E27FC236}">
                <a16:creationId xmlns:a16="http://schemas.microsoft.com/office/drawing/2014/main" id="{5B48505B-5AE7-34B2-64EA-3CE9AF526CB7}"/>
              </a:ext>
            </a:extLst>
          </p:cNvPr>
          <p:cNvSpPr txBox="1">
            <a:spLocks/>
          </p:cNvSpPr>
          <p:nvPr/>
        </p:nvSpPr>
        <p:spPr>
          <a:xfrm>
            <a:off x="1924383" y="3124163"/>
            <a:ext cx="2073073" cy="331606"/>
          </a:xfrm>
          <a:prstGeom prst="rect">
            <a:avLst/>
          </a:prstGeom>
        </p:spPr>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US" sz="1400" dirty="0"/>
              <a:t>report that a board member is responsible for their resilience program</a:t>
            </a:r>
            <a:endParaRPr lang="en-GB" sz="1400" dirty="0"/>
          </a:p>
        </p:txBody>
      </p:sp>
      <p:sp>
        <p:nvSpPr>
          <p:cNvPr id="21" name="Rounded Rectangle 20">
            <a:extLst>
              <a:ext uri="{FF2B5EF4-FFF2-40B4-BE49-F238E27FC236}">
                <a16:creationId xmlns:a16="http://schemas.microsoft.com/office/drawing/2014/main" id="{E541BB0E-26A4-7B8F-E7C8-86890563D565}"/>
              </a:ext>
            </a:extLst>
          </p:cNvPr>
          <p:cNvSpPr/>
          <p:nvPr/>
        </p:nvSpPr>
        <p:spPr>
          <a:xfrm>
            <a:off x="4763089" y="2215070"/>
            <a:ext cx="2666273" cy="2189953"/>
          </a:xfrm>
          <a:prstGeom prst="roundRect">
            <a:avLst>
              <a:gd name="adj" fmla="val 4147"/>
            </a:avLst>
          </a:prstGeom>
          <a:solidFill>
            <a:schemeClr val="bg1"/>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ln>
              <a:solidFill>
                <a:schemeClr val="tx1"/>
              </a:solidFill>
              <a:effectLst>
                <a:glow rad="228600">
                  <a:schemeClr val="accent1">
                    <a:satMod val="175000"/>
                    <a:alpha val="40000"/>
                  </a:schemeClr>
                </a:glow>
                <a:outerShdw blurRad="50800" dist="38100" dir="5400000" algn="t" rotWithShape="0">
                  <a:prstClr val="black">
                    <a:alpha val="40000"/>
                  </a:prstClr>
                </a:outerShdw>
              </a:effectLst>
            </a:endParaRPr>
          </a:p>
        </p:txBody>
      </p:sp>
      <p:sp>
        <p:nvSpPr>
          <p:cNvPr id="22" name="Text Placeholder 1">
            <a:extLst>
              <a:ext uri="{FF2B5EF4-FFF2-40B4-BE49-F238E27FC236}">
                <a16:creationId xmlns:a16="http://schemas.microsoft.com/office/drawing/2014/main" id="{94989C01-43E1-E63F-8F59-CA25E581B665}"/>
              </a:ext>
            </a:extLst>
          </p:cNvPr>
          <p:cNvSpPr txBox="1">
            <a:spLocks/>
          </p:cNvSpPr>
          <p:nvPr/>
        </p:nvSpPr>
        <p:spPr>
          <a:xfrm>
            <a:off x="4706747" y="2623030"/>
            <a:ext cx="2754652" cy="511859"/>
          </a:xfrm>
          <a:prstGeom prst="rect">
            <a:avLst/>
          </a:prstGeom>
        </p:spPr>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GB" sz="3000" b="1" dirty="0">
                <a:solidFill>
                  <a:schemeClr val="accent2"/>
                </a:solidFill>
              </a:rPr>
              <a:t>79.7%</a:t>
            </a:r>
          </a:p>
        </p:txBody>
      </p:sp>
      <p:sp>
        <p:nvSpPr>
          <p:cNvPr id="23" name="Text Placeholder 1">
            <a:extLst>
              <a:ext uri="{FF2B5EF4-FFF2-40B4-BE49-F238E27FC236}">
                <a16:creationId xmlns:a16="http://schemas.microsoft.com/office/drawing/2014/main" id="{FA6D0E71-7A3E-95F4-88EE-72F64366B297}"/>
              </a:ext>
            </a:extLst>
          </p:cNvPr>
          <p:cNvSpPr txBox="1">
            <a:spLocks/>
          </p:cNvSpPr>
          <p:nvPr/>
        </p:nvSpPr>
        <p:spPr>
          <a:xfrm>
            <a:off x="4905942" y="3124163"/>
            <a:ext cx="2380116" cy="331606"/>
          </a:xfrm>
          <a:prstGeom prst="rect">
            <a:avLst/>
          </a:prstGeom>
        </p:spPr>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US" sz="1400" dirty="0"/>
              <a:t>of respondents to BCI survey say they have plans to change their current</a:t>
            </a:r>
            <a:br>
              <a:rPr lang="en-US" sz="1400" dirty="0"/>
            </a:br>
            <a:r>
              <a:rPr lang="en-US" sz="1400" dirty="0"/>
              <a:t>BIA process</a:t>
            </a:r>
            <a:endParaRPr lang="en-GB" sz="1400" dirty="0"/>
          </a:p>
        </p:txBody>
      </p:sp>
      <p:sp>
        <p:nvSpPr>
          <p:cNvPr id="27" name="Rounded Rectangle 26">
            <a:extLst>
              <a:ext uri="{FF2B5EF4-FFF2-40B4-BE49-F238E27FC236}">
                <a16:creationId xmlns:a16="http://schemas.microsoft.com/office/drawing/2014/main" id="{739758DB-23A6-11C6-04A7-725E9601854A}"/>
              </a:ext>
            </a:extLst>
          </p:cNvPr>
          <p:cNvSpPr/>
          <p:nvPr/>
        </p:nvSpPr>
        <p:spPr>
          <a:xfrm>
            <a:off x="7911805" y="2215070"/>
            <a:ext cx="2666273" cy="2189953"/>
          </a:xfrm>
          <a:prstGeom prst="roundRect">
            <a:avLst>
              <a:gd name="adj" fmla="val 4147"/>
            </a:avLst>
          </a:prstGeom>
          <a:solidFill>
            <a:schemeClr val="bg1"/>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ln>
              <a:solidFill>
                <a:schemeClr val="tx1"/>
              </a:solidFill>
              <a:effectLst>
                <a:glow rad="228600">
                  <a:schemeClr val="accent1">
                    <a:satMod val="175000"/>
                    <a:alpha val="40000"/>
                  </a:schemeClr>
                </a:glow>
                <a:outerShdw blurRad="50800" dist="38100" dir="5400000" algn="t" rotWithShape="0">
                  <a:prstClr val="black">
                    <a:alpha val="40000"/>
                  </a:prstClr>
                </a:outerShdw>
              </a:effectLst>
            </a:endParaRPr>
          </a:p>
        </p:txBody>
      </p:sp>
      <p:sp>
        <p:nvSpPr>
          <p:cNvPr id="28" name="Text Placeholder 1">
            <a:extLst>
              <a:ext uri="{FF2B5EF4-FFF2-40B4-BE49-F238E27FC236}">
                <a16:creationId xmlns:a16="http://schemas.microsoft.com/office/drawing/2014/main" id="{9FB243C0-7FE3-3E08-5027-2022B741F32F}"/>
              </a:ext>
            </a:extLst>
          </p:cNvPr>
          <p:cNvSpPr txBox="1">
            <a:spLocks/>
          </p:cNvSpPr>
          <p:nvPr/>
        </p:nvSpPr>
        <p:spPr>
          <a:xfrm>
            <a:off x="7855463" y="2623030"/>
            <a:ext cx="2754652" cy="511859"/>
          </a:xfrm>
          <a:prstGeom prst="rect">
            <a:avLst/>
          </a:prstGeom>
        </p:spPr>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GB" sz="3000" b="1" dirty="0">
                <a:solidFill>
                  <a:schemeClr val="accent2"/>
                </a:solidFill>
              </a:rPr>
              <a:t>80%</a:t>
            </a:r>
          </a:p>
        </p:txBody>
      </p:sp>
      <p:sp>
        <p:nvSpPr>
          <p:cNvPr id="29" name="Text Placeholder 1">
            <a:extLst>
              <a:ext uri="{FF2B5EF4-FFF2-40B4-BE49-F238E27FC236}">
                <a16:creationId xmlns:a16="http://schemas.microsoft.com/office/drawing/2014/main" id="{6BE8E895-9D0C-C172-FA3B-BDF778FF788A}"/>
              </a:ext>
            </a:extLst>
          </p:cNvPr>
          <p:cNvSpPr txBox="1">
            <a:spLocks/>
          </p:cNvSpPr>
          <p:nvPr/>
        </p:nvSpPr>
        <p:spPr>
          <a:xfrm>
            <a:off x="8197962" y="3124163"/>
            <a:ext cx="2073073" cy="331606"/>
          </a:xfrm>
          <a:prstGeom prst="rect">
            <a:avLst/>
          </a:prstGeom>
        </p:spPr>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US" sz="1400"/>
              <a:t>report a heightened recognition of the importance of having a BC Program</a:t>
            </a:r>
            <a:endParaRPr lang="en-GB" sz="1400" dirty="0"/>
          </a:p>
        </p:txBody>
      </p:sp>
      <p:sp>
        <p:nvSpPr>
          <p:cNvPr id="2" name="Slide Number Placeholder 4">
            <a:extLst>
              <a:ext uri="{FF2B5EF4-FFF2-40B4-BE49-F238E27FC236}">
                <a16:creationId xmlns:a16="http://schemas.microsoft.com/office/drawing/2014/main" id="{AB75BF4E-C2A4-BE72-5871-3C22FC8B68C5}"/>
              </a:ext>
            </a:extLst>
          </p:cNvPr>
          <p:cNvSpPr>
            <a:spLocks noGrp="1"/>
          </p:cNvSpPr>
          <p:nvPr>
            <p:ph type="sldNum" sz="quarter" idx="4"/>
          </p:nvPr>
        </p:nvSpPr>
        <p:spPr>
          <a:xfrm>
            <a:off x="10972800" y="6394186"/>
            <a:ext cx="609600" cy="283464"/>
          </a:xfrm>
        </p:spPr>
        <p:txBody>
          <a:bodyPr/>
          <a:lstStyle/>
          <a:p>
            <a:fld id="{FEC9041F-6ED5-A24F-8784-B5BFB4DC95FD}" type="slidenum">
              <a:rPr lang="en-US" smtClean="0"/>
              <a:pPr/>
              <a:t>3</a:t>
            </a:fld>
            <a:endParaRPr lang="en-US" dirty="0"/>
          </a:p>
        </p:txBody>
      </p:sp>
      <p:sp>
        <p:nvSpPr>
          <p:cNvPr id="3" name="TextBox 2">
            <a:extLst>
              <a:ext uri="{FF2B5EF4-FFF2-40B4-BE49-F238E27FC236}">
                <a16:creationId xmlns:a16="http://schemas.microsoft.com/office/drawing/2014/main" id="{0ED53A90-C074-3811-BD2E-1F866539CA5B}"/>
              </a:ext>
            </a:extLst>
          </p:cNvPr>
          <p:cNvSpPr txBox="1"/>
          <p:nvPr/>
        </p:nvSpPr>
        <p:spPr>
          <a:xfrm>
            <a:off x="2081604" y="6425064"/>
            <a:ext cx="6099586" cy="230832"/>
          </a:xfrm>
          <a:prstGeom prst="rect">
            <a:avLst/>
          </a:prstGeom>
          <a:noFill/>
        </p:spPr>
        <p:txBody>
          <a:bodyPr wrap="square">
            <a:spAutoFit/>
          </a:bodyPr>
          <a:lstStyle/>
          <a:p>
            <a:pPr>
              <a:lnSpc>
                <a:spcPct val="100000"/>
              </a:lnSpc>
              <a:buSzPct val="100000"/>
            </a:pPr>
            <a:r>
              <a:rPr lang="en-US" sz="900" dirty="0">
                <a:solidFill>
                  <a:schemeClr val="accent1"/>
                </a:solidFill>
                <a:latin typeface="Trebuchet MS" panose="020B0703020202090204" pitchFamily="34" charset="0"/>
              </a:rPr>
              <a:t>BCI Continuity and Resilience Report 2023</a:t>
            </a:r>
            <a:endParaRPr lang="en-GB" sz="9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134065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CB43C9-AF78-4FDB-9B54-AE32C6F2E6DC}"/>
              </a:ext>
            </a:extLst>
          </p:cNvPr>
          <p:cNvSpPr>
            <a:spLocks noGrp="1"/>
          </p:cNvSpPr>
          <p:nvPr>
            <p:ph type="body" sz="quarter" idx="13"/>
          </p:nvPr>
        </p:nvSpPr>
        <p:spPr/>
        <p:txBody>
          <a:bodyPr/>
          <a:lstStyle/>
          <a:p>
            <a:pPr marL="342900" indent="-342900">
              <a:buFont typeface="Arial" panose="020B0604020202020204" pitchFamily="34" charset="0"/>
              <a:buChar char="•"/>
            </a:pPr>
            <a:r>
              <a:rPr lang="en-US" dirty="0"/>
              <a:t>Distributed workforce and complex supply chains </a:t>
            </a:r>
          </a:p>
          <a:p>
            <a:pPr marL="342900" indent="-342900">
              <a:buFont typeface="Arial" panose="020B0604020202020204" pitchFamily="34" charset="0"/>
              <a:buChar char="•"/>
            </a:pPr>
            <a:r>
              <a:rPr lang="en-US" dirty="0"/>
              <a:t>Geo-political</a:t>
            </a:r>
          </a:p>
          <a:p>
            <a:pPr marL="342900" indent="-342900">
              <a:buFont typeface="Arial" panose="020B0604020202020204" pitchFamily="34" charset="0"/>
              <a:buChar char="•"/>
            </a:pPr>
            <a:r>
              <a:rPr lang="en-US" dirty="0"/>
              <a:t>Cyber related incidents </a:t>
            </a:r>
          </a:p>
          <a:p>
            <a:pPr marL="342900" indent="-342900">
              <a:buFont typeface="Arial" panose="020B0604020202020204" pitchFamily="34" charset="0"/>
              <a:buChar char="•"/>
            </a:pPr>
            <a:r>
              <a:rPr lang="en-US" dirty="0"/>
              <a:t>Increasing occurrence and severity</a:t>
            </a:r>
            <a:br>
              <a:rPr lang="en-US" dirty="0"/>
            </a:br>
            <a:r>
              <a:rPr lang="en-US" dirty="0"/>
              <a:t>of natural disasters </a:t>
            </a:r>
          </a:p>
          <a:p>
            <a:pPr marL="342900" indent="-342900">
              <a:buFont typeface="Arial" panose="020B0604020202020204" pitchFamily="34" charset="0"/>
              <a:buChar char="•"/>
            </a:pPr>
            <a:r>
              <a:rPr lang="en-US" dirty="0"/>
              <a:t>Marco-economic pressures </a:t>
            </a:r>
          </a:p>
          <a:p>
            <a:pPr marL="342900" indent="-342900">
              <a:buFont typeface="Arial" panose="020B0604020202020204" pitchFamily="34" charset="0"/>
              <a:buChar char="•"/>
            </a:pPr>
            <a:endParaRPr lang="en-US" dirty="0"/>
          </a:p>
          <a:p>
            <a:endParaRPr lang="en-US" dirty="0"/>
          </a:p>
          <a:p>
            <a:endParaRPr lang="en-US" dirty="0"/>
          </a:p>
        </p:txBody>
      </p:sp>
      <p:sp>
        <p:nvSpPr>
          <p:cNvPr id="7" name="Text Placeholder 6">
            <a:extLst>
              <a:ext uri="{FF2B5EF4-FFF2-40B4-BE49-F238E27FC236}">
                <a16:creationId xmlns:a16="http://schemas.microsoft.com/office/drawing/2014/main" id="{4AFB6423-2C9C-7A4B-9872-E6096ECE7BEB}"/>
              </a:ext>
            </a:extLst>
          </p:cNvPr>
          <p:cNvSpPr>
            <a:spLocks noGrp="1"/>
          </p:cNvSpPr>
          <p:nvPr>
            <p:ph type="body" sz="quarter" idx="14"/>
          </p:nvPr>
        </p:nvSpPr>
        <p:spPr>
          <a:xfrm>
            <a:off x="6264277" y="1943099"/>
            <a:ext cx="4589253" cy="4229099"/>
          </a:xfrm>
        </p:spPr>
        <p:txBody>
          <a:bodyPr/>
          <a:lstStyle/>
          <a:p>
            <a:r>
              <a:rPr lang="en-US" dirty="0"/>
              <a:t>Risk and resilience practitioners must look to drive more value, operate more efficiently, and operate from a position of command and control. </a:t>
            </a:r>
          </a:p>
          <a:p>
            <a:endParaRPr lang="en-US" dirty="0"/>
          </a:p>
        </p:txBody>
      </p:sp>
      <p:sp>
        <p:nvSpPr>
          <p:cNvPr id="6" name="Title 5">
            <a:extLst>
              <a:ext uri="{FF2B5EF4-FFF2-40B4-BE49-F238E27FC236}">
                <a16:creationId xmlns:a16="http://schemas.microsoft.com/office/drawing/2014/main" id="{8CB78EFE-4095-A9BB-E9D3-1B05D2DE0C3C}"/>
              </a:ext>
            </a:extLst>
          </p:cNvPr>
          <p:cNvSpPr>
            <a:spLocks noGrp="1"/>
          </p:cNvSpPr>
          <p:nvPr>
            <p:ph type="title"/>
          </p:nvPr>
        </p:nvSpPr>
        <p:spPr>
          <a:xfrm>
            <a:off x="609600" y="438911"/>
            <a:ext cx="10972800" cy="1167252"/>
          </a:xfrm>
        </p:spPr>
        <p:txBody>
          <a:bodyPr anchor="t">
            <a:normAutofit/>
          </a:bodyPr>
          <a:lstStyle/>
          <a:p>
            <a:r>
              <a:rPr lang="en-US" dirty="0"/>
              <a:t>The world is changing, and more</a:t>
            </a:r>
            <a:br>
              <a:rPr lang="en-US" dirty="0"/>
            </a:br>
            <a:r>
              <a:rPr lang="en-US" dirty="0"/>
              <a:t>complex than ever before </a:t>
            </a:r>
          </a:p>
        </p:txBody>
      </p:sp>
      <p:sp>
        <p:nvSpPr>
          <p:cNvPr id="4" name="Slide Number Placeholder 4">
            <a:extLst>
              <a:ext uri="{FF2B5EF4-FFF2-40B4-BE49-F238E27FC236}">
                <a16:creationId xmlns:a16="http://schemas.microsoft.com/office/drawing/2014/main" id="{9A31D5D2-DBC6-BF06-9D62-F6BAD5928428}"/>
              </a:ext>
            </a:extLst>
          </p:cNvPr>
          <p:cNvSpPr>
            <a:spLocks noGrp="1"/>
          </p:cNvSpPr>
          <p:nvPr>
            <p:ph type="sldNum" sz="quarter" idx="4"/>
          </p:nvPr>
        </p:nvSpPr>
        <p:spPr>
          <a:xfrm>
            <a:off x="10972800" y="6394186"/>
            <a:ext cx="609600" cy="283464"/>
          </a:xfrm>
        </p:spPr>
        <p:txBody>
          <a:bodyPr/>
          <a:lstStyle/>
          <a:p>
            <a:fld id="{FEC9041F-6ED5-A24F-8784-B5BFB4DC95FD}" type="slidenum">
              <a:rPr lang="en-US" smtClean="0"/>
              <a:pPr/>
              <a:t>4</a:t>
            </a:fld>
            <a:endParaRPr lang="en-US" dirty="0"/>
          </a:p>
        </p:txBody>
      </p:sp>
      <p:sp>
        <p:nvSpPr>
          <p:cNvPr id="8" name="TextBox 7">
            <a:extLst>
              <a:ext uri="{FF2B5EF4-FFF2-40B4-BE49-F238E27FC236}">
                <a16:creationId xmlns:a16="http://schemas.microsoft.com/office/drawing/2014/main" id="{852836A6-B454-FCED-3FCE-347020A716BE}"/>
              </a:ext>
            </a:extLst>
          </p:cNvPr>
          <p:cNvSpPr txBox="1"/>
          <p:nvPr/>
        </p:nvSpPr>
        <p:spPr>
          <a:xfrm>
            <a:off x="2081604" y="6425064"/>
            <a:ext cx="6099586" cy="230832"/>
          </a:xfrm>
          <a:prstGeom prst="rect">
            <a:avLst/>
          </a:prstGeom>
          <a:noFill/>
        </p:spPr>
        <p:txBody>
          <a:bodyPr wrap="square">
            <a:spAutoFit/>
          </a:bodyPr>
          <a:lstStyle/>
          <a:p>
            <a:pPr>
              <a:lnSpc>
                <a:spcPct val="100000"/>
              </a:lnSpc>
              <a:buSzPct val="100000"/>
            </a:pPr>
            <a:r>
              <a:rPr lang="en-US" sz="900" dirty="0">
                <a:solidFill>
                  <a:schemeClr val="accent1"/>
                </a:solidFill>
                <a:latin typeface="Trebuchet MS" panose="020B0703020202090204" pitchFamily="34" charset="0"/>
              </a:rPr>
              <a:t>BCI Continuity and Resilience Report 2023</a:t>
            </a:r>
            <a:endParaRPr lang="en-GB" sz="9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19677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F6EA8-78B3-4E24-2039-020077335495}"/>
              </a:ext>
            </a:extLst>
          </p:cNvPr>
          <p:cNvSpPr>
            <a:spLocks noGrp="1"/>
          </p:cNvSpPr>
          <p:nvPr>
            <p:ph type="title"/>
          </p:nvPr>
        </p:nvSpPr>
        <p:spPr>
          <a:xfrm>
            <a:off x="609600" y="438911"/>
            <a:ext cx="8709329" cy="1504187"/>
          </a:xfrm>
        </p:spPr>
        <p:txBody>
          <a:bodyPr anchor="t">
            <a:normAutofit/>
          </a:bodyPr>
          <a:lstStyle/>
          <a:p>
            <a:r>
              <a:rPr lang="en-US" dirty="0"/>
              <a:t>Top threats organizations say they feel highly or extremely exposed to in the next 12 months</a:t>
            </a:r>
          </a:p>
        </p:txBody>
      </p:sp>
      <p:pic>
        <p:nvPicPr>
          <p:cNvPr id="4" name="Picture 3">
            <a:extLst>
              <a:ext uri="{FF2B5EF4-FFF2-40B4-BE49-F238E27FC236}">
                <a16:creationId xmlns:a16="http://schemas.microsoft.com/office/drawing/2014/main" id="{E7D6CF67-B85F-D940-B88D-FB3203B6E556}"/>
              </a:ext>
            </a:extLst>
          </p:cNvPr>
          <p:cNvPicPr>
            <a:picLocks noChangeAspect="1"/>
          </p:cNvPicPr>
          <p:nvPr/>
        </p:nvPicPr>
        <p:blipFill>
          <a:blip r:embed="rId2"/>
          <a:srcRect/>
          <a:stretch/>
        </p:blipFill>
        <p:spPr>
          <a:xfrm>
            <a:off x="1844695" y="1696327"/>
            <a:ext cx="7727645" cy="4079391"/>
          </a:xfrm>
          <a:prstGeom prst="rect">
            <a:avLst/>
          </a:prstGeom>
        </p:spPr>
      </p:pic>
      <p:sp>
        <p:nvSpPr>
          <p:cNvPr id="2" name="Slide Number Placeholder 4">
            <a:extLst>
              <a:ext uri="{FF2B5EF4-FFF2-40B4-BE49-F238E27FC236}">
                <a16:creationId xmlns:a16="http://schemas.microsoft.com/office/drawing/2014/main" id="{A6821F07-AB36-AC63-1C76-0B35357C31BD}"/>
              </a:ext>
            </a:extLst>
          </p:cNvPr>
          <p:cNvSpPr>
            <a:spLocks noGrp="1"/>
          </p:cNvSpPr>
          <p:nvPr>
            <p:ph type="sldNum" sz="quarter" idx="4"/>
          </p:nvPr>
        </p:nvSpPr>
        <p:spPr>
          <a:xfrm>
            <a:off x="10972800" y="6394186"/>
            <a:ext cx="609600" cy="283464"/>
          </a:xfrm>
        </p:spPr>
        <p:txBody>
          <a:bodyPr/>
          <a:lstStyle/>
          <a:p>
            <a:fld id="{FEC9041F-6ED5-A24F-8784-B5BFB4DC95FD}" type="slidenum">
              <a:rPr lang="en-US" smtClean="0"/>
              <a:pPr/>
              <a:t>5</a:t>
            </a:fld>
            <a:endParaRPr lang="en-US" dirty="0"/>
          </a:p>
        </p:txBody>
      </p:sp>
      <p:sp>
        <p:nvSpPr>
          <p:cNvPr id="7" name="TextBox 6">
            <a:extLst>
              <a:ext uri="{FF2B5EF4-FFF2-40B4-BE49-F238E27FC236}">
                <a16:creationId xmlns:a16="http://schemas.microsoft.com/office/drawing/2014/main" id="{F8617C87-A715-9140-D89C-0DFA9954907B}"/>
              </a:ext>
            </a:extLst>
          </p:cNvPr>
          <p:cNvSpPr txBox="1"/>
          <p:nvPr/>
        </p:nvSpPr>
        <p:spPr>
          <a:xfrm>
            <a:off x="2081604" y="6425064"/>
            <a:ext cx="6099586" cy="230832"/>
          </a:xfrm>
          <a:prstGeom prst="rect">
            <a:avLst/>
          </a:prstGeom>
          <a:noFill/>
        </p:spPr>
        <p:txBody>
          <a:bodyPr wrap="square">
            <a:spAutoFit/>
          </a:bodyPr>
          <a:lstStyle/>
          <a:p>
            <a:pPr>
              <a:lnSpc>
                <a:spcPct val="100000"/>
              </a:lnSpc>
              <a:buSzPct val="100000"/>
            </a:pPr>
            <a:r>
              <a:rPr lang="en-US" sz="900" dirty="0">
                <a:solidFill>
                  <a:schemeClr val="accent1"/>
                </a:solidFill>
                <a:latin typeface="Trebuchet MS" panose="020B0703020202090204" pitchFamily="34" charset="0"/>
              </a:rPr>
              <a:t>BCI Continuity and Resilience Report 2023</a:t>
            </a:r>
            <a:endParaRPr lang="en-GB" sz="9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342773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316CE56C-5BA8-3C4A-A35C-F54D5E47721D}"/>
              </a:ext>
            </a:extLst>
          </p:cNvPr>
          <p:cNvSpPr/>
          <p:nvPr/>
        </p:nvSpPr>
        <p:spPr>
          <a:xfrm>
            <a:off x="9091546" y="1902143"/>
            <a:ext cx="2504209" cy="3403328"/>
          </a:xfrm>
          <a:prstGeom prst="roundRect">
            <a:avLst>
              <a:gd name="adj" fmla="val 4787"/>
            </a:avLst>
          </a:prstGeom>
          <a:solidFill>
            <a:schemeClr val="bg2"/>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bg1"/>
              </a:solidFill>
            </a:endParaRPr>
          </a:p>
        </p:txBody>
      </p:sp>
      <p:sp>
        <p:nvSpPr>
          <p:cNvPr id="15" name="Rounded Rectangle 14">
            <a:extLst>
              <a:ext uri="{FF2B5EF4-FFF2-40B4-BE49-F238E27FC236}">
                <a16:creationId xmlns:a16="http://schemas.microsoft.com/office/drawing/2014/main" id="{835F67C8-C125-173D-92BF-F44121211564}"/>
              </a:ext>
            </a:extLst>
          </p:cNvPr>
          <p:cNvSpPr/>
          <p:nvPr/>
        </p:nvSpPr>
        <p:spPr>
          <a:xfrm>
            <a:off x="6268278" y="1902143"/>
            <a:ext cx="2504209" cy="3403328"/>
          </a:xfrm>
          <a:prstGeom prst="roundRect">
            <a:avLst>
              <a:gd name="adj" fmla="val 4787"/>
            </a:avLst>
          </a:prstGeom>
          <a:solidFill>
            <a:schemeClr val="bg2"/>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bg1"/>
              </a:solidFill>
            </a:endParaRPr>
          </a:p>
        </p:txBody>
      </p:sp>
      <p:sp>
        <p:nvSpPr>
          <p:cNvPr id="13" name="Rounded Rectangle 12">
            <a:extLst>
              <a:ext uri="{FF2B5EF4-FFF2-40B4-BE49-F238E27FC236}">
                <a16:creationId xmlns:a16="http://schemas.microsoft.com/office/drawing/2014/main" id="{B8B60CD3-4522-6C49-CEC9-59AAD9509138}"/>
              </a:ext>
            </a:extLst>
          </p:cNvPr>
          <p:cNvSpPr/>
          <p:nvPr/>
        </p:nvSpPr>
        <p:spPr>
          <a:xfrm>
            <a:off x="3432313" y="1902143"/>
            <a:ext cx="2504209" cy="3403328"/>
          </a:xfrm>
          <a:prstGeom prst="roundRect">
            <a:avLst>
              <a:gd name="adj" fmla="val 4787"/>
            </a:avLst>
          </a:prstGeom>
          <a:solidFill>
            <a:schemeClr val="bg2"/>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bg1"/>
              </a:solidFill>
            </a:endParaRPr>
          </a:p>
        </p:txBody>
      </p:sp>
      <p:sp>
        <p:nvSpPr>
          <p:cNvPr id="19" name="Title 1">
            <a:extLst>
              <a:ext uri="{FF2B5EF4-FFF2-40B4-BE49-F238E27FC236}">
                <a16:creationId xmlns:a16="http://schemas.microsoft.com/office/drawing/2014/main" id="{F33E515B-2B0A-5532-0722-7ACDAF3614C2}"/>
              </a:ext>
            </a:extLst>
          </p:cNvPr>
          <p:cNvSpPr>
            <a:spLocks noGrp="1"/>
          </p:cNvSpPr>
          <p:nvPr>
            <p:ph type="title"/>
          </p:nvPr>
        </p:nvSpPr>
        <p:spPr>
          <a:xfrm>
            <a:off x="609600" y="438911"/>
            <a:ext cx="8481946" cy="790473"/>
          </a:xfrm>
        </p:spPr>
        <p:txBody>
          <a:bodyPr>
            <a:noAutofit/>
          </a:bodyPr>
          <a:lstStyle/>
          <a:p>
            <a:pPr>
              <a:lnSpc>
                <a:spcPct val="100000"/>
              </a:lnSpc>
            </a:pPr>
            <a:r>
              <a:rPr lang="en-US" dirty="0"/>
              <a:t>Before evaluating software, it’s important to codify and understand “Why Software.”</a:t>
            </a:r>
          </a:p>
        </p:txBody>
      </p:sp>
      <p:sp>
        <p:nvSpPr>
          <p:cNvPr id="45" name="Rounded Rectangle 44">
            <a:extLst>
              <a:ext uri="{FF2B5EF4-FFF2-40B4-BE49-F238E27FC236}">
                <a16:creationId xmlns:a16="http://schemas.microsoft.com/office/drawing/2014/main" id="{43606349-4C3C-7520-0556-596E7787ECB3}"/>
              </a:ext>
            </a:extLst>
          </p:cNvPr>
          <p:cNvSpPr/>
          <p:nvPr/>
        </p:nvSpPr>
        <p:spPr>
          <a:xfrm>
            <a:off x="609600" y="1902143"/>
            <a:ext cx="2504209" cy="3403328"/>
          </a:xfrm>
          <a:prstGeom prst="roundRect">
            <a:avLst>
              <a:gd name="adj" fmla="val 4787"/>
            </a:avLst>
          </a:prstGeom>
          <a:solidFill>
            <a:schemeClr val="bg2"/>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bg1"/>
              </a:solidFill>
            </a:endParaRPr>
          </a:p>
        </p:txBody>
      </p:sp>
      <p:sp>
        <p:nvSpPr>
          <p:cNvPr id="46" name="Text Placeholder 1">
            <a:extLst>
              <a:ext uri="{FF2B5EF4-FFF2-40B4-BE49-F238E27FC236}">
                <a16:creationId xmlns:a16="http://schemas.microsoft.com/office/drawing/2014/main" id="{A895B45A-9949-484F-9BBB-740DA8A949C9}"/>
              </a:ext>
            </a:extLst>
          </p:cNvPr>
          <p:cNvSpPr txBox="1">
            <a:spLocks/>
          </p:cNvSpPr>
          <p:nvPr/>
        </p:nvSpPr>
        <p:spPr>
          <a:xfrm>
            <a:off x="1027028" y="2238418"/>
            <a:ext cx="1655617" cy="649224"/>
          </a:xfrm>
          <a:prstGeom prst="rect">
            <a:avLst/>
          </a:prstGeom>
          <a:noFill/>
        </p:spPr>
        <p:txBody>
          <a:bodyPr vert="horz" lIns="0" tIns="0" rIns="0" bIns="0" rtlCol="0">
            <a:norm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US" sz="1800" b="1" dirty="0">
                <a:solidFill>
                  <a:srgbClr val="003DA5"/>
                </a:solidFill>
              </a:rPr>
              <a:t>Force Multiplier</a:t>
            </a:r>
          </a:p>
        </p:txBody>
      </p:sp>
      <p:sp>
        <p:nvSpPr>
          <p:cNvPr id="47" name="Text Placeholder 1">
            <a:extLst>
              <a:ext uri="{FF2B5EF4-FFF2-40B4-BE49-F238E27FC236}">
                <a16:creationId xmlns:a16="http://schemas.microsoft.com/office/drawing/2014/main" id="{85BD90AA-397B-F672-CD06-8493547FD459}"/>
              </a:ext>
            </a:extLst>
          </p:cNvPr>
          <p:cNvSpPr txBox="1">
            <a:spLocks/>
          </p:cNvSpPr>
          <p:nvPr/>
        </p:nvSpPr>
        <p:spPr>
          <a:xfrm>
            <a:off x="820316" y="3071642"/>
            <a:ext cx="2069043" cy="1724209"/>
          </a:xfrm>
          <a:prstGeom prst="rect">
            <a:avLst/>
          </a:prstGeom>
          <a:noFill/>
        </p:spPr>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GB" sz="1300" dirty="0">
                <a:solidFill>
                  <a:schemeClr val="tx1"/>
                </a:solidFill>
              </a:rPr>
              <a:t>Software will enable our limited team to accomplish more, with less.</a:t>
            </a:r>
          </a:p>
        </p:txBody>
      </p:sp>
      <p:sp>
        <p:nvSpPr>
          <p:cNvPr id="59" name="Text Placeholder 1">
            <a:extLst>
              <a:ext uri="{FF2B5EF4-FFF2-40B4-BE49-F238E27FC236}">
                <a16:creationId xmlns:a16="http://schemas.microsoft.com/office/drawing/2014/main" id="{E03180A7-F166-4424-1684-8084FA34172D}"/>
              </a:ext>
            </a:extLst>
          </p:cNvPr>
          <p:cNvSpPr txBox="1">
            <a:spLocks/>
          </p:cNvSpPr>
          <p:nvPr/>
        </p:nvSpPr>
        <p:spPr>
          <a:xfrm>
            <a:off x="3862476" y="2238417"/>
            <a:ext cx="1655617" cy="649224"/>
          </a:xfrm>
          <a:prstGeom prst="rect">
            <a:avLst/>
          </a:prstGeom>
          <a:noFill/>
          <a:effectLst/>
        </p:spPr>
        <p:style>
          <a:lnRef idx="0">
            <a:schemeClr val="accent3"/>
          </a:lnRef>
          <a:fillRef idx="3">
            <a:schemeClr val="accent3"/>
          </a:fillRef>
          <a:effectRef idx="3">
            <a:schemeClr val="accent3"/>
          </a:effectRef>
          <a:fontRef idx="minor">
            <a:schemeClr val="lt1"/>
          </a:fontRef>
        </p:style>
        <p:txBody>
          <a:bodyPr vert="horz" lIns="0" tIns="0" rIns="0" bIns="0" rtlCol="0">
            <a:norm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US" sz="1800" b="1" dirty="0">
                <a:solidFill>
                  <a:schemeClr val="accent2"/>
                </a:solidFill>
              </a:rPr>
              <a:t>Data</a:t>
            </a:r>
            <a:br>
              <a:rPr lang="en-US" sz="1800" b="1" dirty="0">
                <a:solidFill>
                  <a:schemeClr val="accent2"/>
                </a:solidFill>
              </a:rPr>
            </a:br>
            <a:r>
              <a:rPr lang="en-US" sz="1800" b="1" dirty="0">
                <a:solidFill>
                  <a:schemeClr val="accent2"/>
                </a:solidFill>
              </a:rPr>
              <a:t>Integrity</a:t>
            </a:r>
          </a:p>
        </p:txBody>
      </p:sp>
      <p:sp>
        <p:nvSpPr>
          <p:cNvPr id="60" name="Text Placeholder 1">
            <a:extLst>
              <a:ext uri="{FF2B5EF4-FFF2-40B4-BE49-F238E27FC236}">
                <a16:creationId xmlns:a16="http://schemas.microsoft.com/office/drawing/2014/main" id="{AC77C5E9-8DC4-C006-C0F3-0CD19DC05D05}"/>
              </a:ext>
            </a:extLst>
          </p:cNvPr>
          <p:cNvSpPr txBox="1">
            <a:spLocks/>
          </p:cNvSpPr>
          <p:nvPr/>
        </p:nvSpPr>
        <p:spPr>
          <a:xfrm>
            <a:off x="3676762" y="3071641"/>
            <a:ext cx="2027045" cy="1724210"/>
          </a:xfrm>
          <a:prstGeom prst="rect">
            <a:avLst/>
          </a:prstGeom>
          <a:noFill/>
          <a:effectLst/>
        </p:spPr>
        <p:style>
          <a:lnRef idx="0">
            <a:schemeClr val="accent3"/>
          </a:lnRef>
          <a:fillRef idx="3">
            <a:schemeClr val="accent3"/>
          </a:fillRef>
          <a:effectRef idx="3">
            <a:schemeClr val="accent3"/>
          </a:effectRef>
          <a:fontRef idx="minor">
            <a:schemeClr val="lt1"/>
          </a:fontRef>
        </p:style>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GB" sz="1300" dirty="0">
                <a:solidFill>
                  <a:schemeClr val="tx1"/>
                </a:solidFill>
              </a:rPr>
              <a:t>Significant data quality and integrity concerns with manual tools. Software will pull from golden source data and give us confidence in the insights we share with leadership and decisions with inform. </a:t>
            </a:r>
          </a:p>
        </p:txBody>
      </p:sp>
      <p:sp>
        <p:nvSpPr>
          <p:cNvPr id="63" name="Text Placeholder 1">
            <a:extLst>
              <a:ext uri="{FF2B5EF4-FFF2-40B4-BE49-F238E27FC236}">
                <a16:creationId xmlns:a16="http://schemas.microsoft.com/office/drawing/2014/main" id="{9C5A3A67-02AF-A203-01DA-070E7C196A40}"/>
              </a:ext>
            </a:extLst>
          </p:cNvPr>
          <p:cNvSpPr txBox="1">
            <a:spLocks/>
          </p:cNvSpPr>
          <p:nvPr/>
        </p:nvSpPr>
        <p:spPr>
          <a:xfrm>
            <a:off x="6537989" y="2249188"/>
            <a:ext cx="1982258" cy="830431"/>
          </a:xfrm>
          <a:prstGeom prst="rect">
            <a:avLst/>
          </a:prstGeom>
          <a:noFill/>
        </p:spPr>
        <p:txBody>
          <a:bodyPr vert="horz" lIns="0" tIns="0" rIns="0" bIns="0" rtlCol="0">
            <a:norm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US" sz="1800" b="1" dirty="0">
                <a:solidFill>
                  <a:schemeClr val="accent2"/>
                </a:solidFill>
              </a:rPr>
              <a:t>Data Aggregation </a:t>
            </a:r>
            <a:br>
              <a:rPr lang="en-US" sz="1800" b="1" dirty="0">
                <a:solidFill>
                  <a:schemeClr val="accent2"/>
                </a:solidFill>
              </a:rPr>
            </a:br>
            <a:r>
              <a:rPr lang="en-US" sz="1800" b="1" dirty="0">
                <a:solidFill>
                  <a:schemeClr val="accent2"/>
                </a:solidFill>
              </a:rPr>
              <a:t>+ Analysis</a:t>
            </a:r>
          </a:p>
        </p:txBody>
      </p:sp>
      <p:sp>
        <p:nvSpPr>
          <p:cNvPr id="64" name="Text Placeholder 1">
            <a:extLst>
              <a:ext uri="{FF2B5EF4-FFF2-40B4-BE49-F238E27FC236}">
                <a16:creationId xmlns:a16="http://schemas.microsoft.com/office/drawing/2014/main" id="{544A9978-DFF0-4634-25D2-FEE37C6EC90A}"/>
              </a:ext>
            </a:extLst>
          </p:cNvPr>
          <p:cNvSpPr txBox="1">
            <a:spLocks/>
          </p:cNvSpPr>
          <p:nvPr/>
        </p:nvSpPr>
        <p:spPr>
          <a:xfrm>
            <a:off x="6481815" y="3071642"/>
            <a:ext cx="2069043" cy="1724209"/>
          </a:xfrm>
          <a:prstGeom prst="rect">
            <a:avLst/>
          </a:prstGeom>
          <a:noFill/>
        </p:spPr>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GB" sz="1300" dirty="0">
                <a:solidFill>
                  <a:schemeClr val="tx1"/>
                </a:solidFill>
              </a:rPr>
              <a:t>In order to justify an investment in resilience, and gain executive support – it’s imperative to be able to surface key risk/resilience insights to better inform decision making, resource allocation, etc. </a:t>
            </a:r>
          </a:p>
          <a:p>
            <a:pPr algn="ctr">
              <a:lnSpc>
                <a:spcPct val="100000"/>
              </a:lnSpc>
              <a:buSzPct val="100000"/>
            </a:pPr>
            <a:endParaRPr lang="en-GB" dirty="0">
              <a:solidFill>
                <a:schemeClr val="tx1"/>
              </a:solidFill>
            </a:endParaRPr>
          </a:p>
          <a:p>
            <a:pPr algn="ctr">
              <a:lnSpc>
                <a:spcPct val="100000"/>
              </a:lnSpc>
              <a:buSzPct val="100000"/>
            </a:pPr>
            <a:endParaRPr lang="en-GB" dirty="0">
              <a:solidFill>
                <a:schemeClr val="tx1"/>
              </a:solidFill>
            </a:endParaRPr>
          </a:p>
        </p:txBody>
      </p:sp>
      <p:sp>
        <p:nvSpPr>
          <p:cNvPr id="67" name="Text Placeholder 1">
            <a:extLst>
              <a:ext uri="{FF2B5EF4-FFF2-40B4-BE49-F238E27FC236}">
                <a16:creationId xmlns:a16="http://schemas.microsoft.com/office/drawing/2014/main" id="{9BA279FB-3E74-316F-384C-CD9BE2683D9E}"/>
              </a:ext>
            </a:extLst>
          </p:cNvPr>
          <p:cNvSpPr txBox="1">
            <a:spLocks/>
          </p:cNvSpPr>
          <p:nvPr/>
        </p:nvSpPr>
        <p:spPr>
          <a:xfrm>
            <a:off x="9515843" y="2237470"/>
            <a:ext cx="1655617" cy="649224"/>
          </a:xfrm>
          <a:prstGeom prst="rect">
            <a:avLst/>
          </a:prstGeom>
          <a:noFill/>
        </p:spPr>
        <p:txBody>
          <a:bodyPr vert="horz" lIns="0" tIns="0" rIns="0" bIns="0" rtlCol="0">
            <a:norm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US" sz="1800" b="1" dirty="0">
                <a:solidFill>
                  <a:schemeClr val="accent2"/>
                </a:solidFill>
              </a:rPr>
              <a:t>Competitive Advantage</a:t>
            </a:r>
          </a:p>
        </p:txBody>
      </p:sp>
      <p:sp>
        <p:nvSpPr>
          <p:cNvPr id="68" name="Text Placeholder 1">
            <a:extLst>
              <a:ext uri="{FF2B5EF4-FFF2-40B4-BE49-F238E27FC236}">
                <a16:creationId xmlns:a16="http://schemas.microsoft.com/office/drawing/2014/main" id="{9C73E2C6-7481-5AAD-20B1-D3DF0440FE87}"/>
              </a:ext>
            </a:extLst>
          </p:cNvPr>
          <p:cNvSpPr txBox="1">
            <a:spLocks/>
          </p:cNvSpPr>
          <p:nvPr/>
        </p:nvSpPr>
        <p:spPr>
          <a:xfrm>
            <a:off x="9309131" y="3100554"/>
            <a:ext cx="2069043" cy="1695297"/>
          </a:xfrm>
          <a:prstGeom prst="rect">
            <a:avLst/>
          </a:prstGeom>
          <a:noFill/>
        </p:spPr>
        <p:txBody>
          <a:bodyPr vert="horz" lIns="0" tIns="0" rIns="0" bIns="0" rtlCol="0">
            <a:noAutofit/>
          </a:bodyPr>
          <a:lstStyle>
            <a:lvl1pPr marL="0" indent="0" algn="l" defTabSz="914400" rtl="0" eaLnBrk="1" latinLnBrk="0" hangingPunct="1">
              <a:lnSpc>
                <a:spcPts val="2400"/>
              </a:lnSpc>
              <a:spcBef>
                <a:spcPts val="10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1pPr>
            <a:lvl2pPr marL="4572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2pPr>
            <a:lvl3pPr marL="9144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3pPr>
            <a:lvl4pPr marL="13716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4pPr>
            <a:lvl5pPr marL="1828800" indent="0" algn="l" defTabSz="914400" rtl="0" eaLnBrk="1" latinLnBrk="0" hangingPunct="1">
              <a:lnSpc>
                <a:spcPts val="2400"/>
              </a:lnSpc>
              <a:spcBef>
                <a:spcPts val="500"/>
              </a:spcBef>
              <a:buClr>
                <a:schemeClr val="accent3"/>
              </a:buClr>
              <a:buSzPct val="115000"/>
              <a:buFont typeface="Arial" charset="0"/>
              <a:buNone/>
              <a:defRPr lang="en-US" sz="1600" kern="1200">
                <a:solidFill>
                  <a:schemeClr val="accent1"/>
                </a:solidFill>
                <a:latin typeface="Trebuchet MS" panose="020B0703020202090204" pitchFamily="34" charset="0"/>
                <a:ea typeface="Trebuchet MS" panose="020B0703020202090204" pitchFamily="34" charset="0"/>
                <a:cs typeface="Trebuchet MS" panose="020B0703020202090204" pitchFamily="34" charset="0"/>
              </a:defRPr>
            </a:lvl5pPr>
            <a:lvl6pPr marL="25694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6pPr>
            <a:lvl7pPr marL="30266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7pPr>
            <a:lvl8pPr marL="34838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8pPr>
            <a:lvl9pPr marL="3941064" indent="-228600" algn="l" defTabSz="914400" rtl="0" eaLnBrk="1" latinLnBrk="0" hangingPunct="1">
              <a:lnSpc>
                <a:spcPts val="2400"/>
              </a:lnSpc>
              <a:spcBef>
                <a:spcPts val="500"/>
              </a:spcBef>
              <a:buClr>
                <a:schemeClr val="accent3"/>
              </a:buClr>
              <a:buSzPct val="115000"/>
              <a:buFont typeface="Arial"/>
              <a:buChar char="•"/>
              <a:defRPr sz="1800" kern="1200">
                <a:solidFill>
                  <a:schemeClr val="accent1"/>
                </a:solidFill>
                <a:latin typeface="+mn-lt"/>
                <a:ea typeface="+mn-ea"/>
                <a:cs typeface="+mn-cs"/>
              </a:defRPr>
            </a:lvl9pPr>
          </a:lstStyle>
          <a:p>
            <a:pPr algn="ctr">
              <a:lnSpc>
                <a:spcPct val="100000"/>
              </a:lnSpc>
              <a:buSzPct val="100000"/>
            </a:pPr>
            <a:r>
              <a:rPr lang="en-GB" sz="1300" dirty="0">
                <a:solidFill>
                  <a:schemeClr val="tx1"/>
                </a:solidFill>
              </a:rPr>
              <a:t>Organizations that invest in resilience software have better visibility and can operate from a position of command + control.</a:t>
            </a:r>
          </a:p>
        </p:txBody>
      </p:sp>
      <p:sp>
        <p:nvSpPr>
          <p:cNvPr id="26" name="Title 1">
            <a:extLst>
              <a:ext uri="{FF2B5EF4-FFF2-40B4-BE49-F238E27FC236}">
                <a16:creationId xmlns:a16="http://schemas.microsoft.com/office/drawing/2014/main" id="{6EA7E60B-C21A-E980-0225-F58543099B11}"/>
              </a:ext>
            </a:extLst>
          </p:cNvPr>
          <p:cNvSpPr txBox="1">
            <a:spLocks/>
          </p:cNvSpPr>
          <p:nvPr/>
        </p:nvSpPr>
        <p:spPr>
          <a:xfrm>
            <a:off x="609600" y="879768"/>
            <a:ext cx="10972800" cy="79047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bg1"/>
                </a:solidFill>
                <a:latin typeface="Trebuchet MS" panose="020B0703020202090204" pitchFamily="34" charset="0"/>
                <a:ea typeface="Trebuchet MS" panose="020B0703020202090204" pitchFamily="34" charset="0"/>
                <a:cs typeface="Trebuchet MS" panose="020B0703020202090204" pitchFamily="34" charset="0"/>
              </a:defRPr>
            </a:lvl1pPr>
          </a:lstStyle>
          <a:p>
            <a:pPr>
              <a:lnSpc>
                <a:spcPct val="100000"/>
              </a:lnSpc>
            </a:pPr>
            <a:endParaRPr lang="en-US" dirty="0"/>
          </a:p>
        </p:txBody>
      </p:sp>
      <p:sp>
        <p:nvSpPr>
          <p:cNvPr id="6" name="Slide Number Placeholder 4">
            <a:extLst>
              <a:ext uri="{FF2B5EF4-FFF2-40B4-BE49-F238E27FC236}">
                <a16:creationId xmlns:a16="http://schemas.microsoft.com/office/drawing/2014/main" id="{2F53ABAF-F206-15BE-3FA7-45EFD3942087}"/>
              </a:ext>
            </a:extLst>
          </p:cNvPr>
          <p:cNvSpPr>
            <a:spLocks noGrp="1"/>
          </p:cNvSpPr>
          <p:nvPr>
            <p:ph type="sldNum" sz="quarter" idx="4"/>
          </p:nvPr>
        </p:nvSpPr>
        <p:spPr>
          <a:xfrm>
            <a:off x="10972800" y="6394186"/>
            <a:ext cx="609600" cy="283464"/>
          </a:xfrm>
        </p:spPr>
        <p:txBody>
          <a:bodyPr/>
          <a:lstStyle/>
          <a:p>
            <a:fld id="{FEC9041F-6ED5-A24F-8784-B5BFB4DC95FD}" type="slidenum">
              <a:rPr lang="en-US" smtClean="0"/>
              <a:pPr/>
              <a:t>6</a:t>
            </a:fld>
            <a:endParaRPr lang="en-US" dirty="0"/>
          </a:p>
        </p:txBody>
      </p:sp>
      <p:sp>
        <p:nvSpPr>
          <p:cNvPr id="7" name="TextBox 6">
            <a:extLst>
              <a:ext uri="{FF2B5EF4-FFF2-40B4-BE49-F238E27FC236}">
                <a16:creationId xmlns:a16="http://schemas.microsoft.com/office/drawing/2014/main" id="{175DC267-4C95-5417-C91D-EB717940DC89}"/>
              </a:ext>
            </a:extLst>
          </p:cNvPr>
          <p:cNvSpPr txBox="1"/>
          <p:nvPr/>
        </p:nvSpPr>
        <p:spPr>
          <a:xfrm>
            <a:off x="2081604" y="6425064"/>
            <a:ext cx="6099586" cy="230832"/>
          </a:xfrm>
          <a:prstGeom prst="rect">
            <a:avLst/>
          </a:prstGeom>
          <a:noFill/>
        </p:spPr>
        <p:txBody>
          <a:bodyPr wrap="square">
            <a:spAutoFit/>
          </a:bodyPr>
          <a:lstStyle/>
          <a:p>
            <a:pPr>
              <a:lnSpc>
                <a:spcPct val="100000"/>
              </a:lnSpc>
              <a:buSzPct val="100000"/>
            </a:pPr>
            <a:r>
              <a:rPr lang="en-US" sz="900" dirty="0">
                <a:solidFill>
                  <a:schemeClr val="accent1"/>
                </a:solidFill>
                <a:latin typeface="Trebuchet MS" panose="020B0703020202090204" pitchFamily="34" charset="0"/>
              </a:rPr>
              <a:t>BCI Continuity and Resilience Report 2023</a:t>
            </a:r>
            <a:endParaRPr lang="en-GB" sz="9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144514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CB43C9-AF78-4FDB-9B54-AE32C6F2E6DC}"/>
              </a:ext>
            </a:extLst>
          </p:cNvPr>
          <p:cNvSpPr>
            <a:spLocks noGrp="1"/>
          </p:cNvSpPr>
          <p:nvPr>
            <p:ph type="body" sz="quarter" idx="13"/>
          </p:nvPr>
        </p:nvSpPr>
        <p:spPr>
          <a:xfrm>
            <a:off x="609599" y="1044602"/>
            <a:ext cx="4900656" cy="4229099"/>
          </a:xfrm>
        </p:spPr>
        <p:txBody>
          <a:bodyPr>
            <a:normAutofit/>
          </a:bodyPr>
          <a:lstStyle/>
          <a:p>
            <a:pPr>
              <a:lnSpc>
                <a:spcPct val="100000"/>
              </a:lnSpc>
            </a:pPr>
            <a:r>
              <a:rPr lang="en-US" sz="1600" dirty="0"/>
              <a:t>After the value and need for software is understood, it’s critical to de-risk the decision-making process and ensure an informed decision. </a:t>
            </a:r>
          </a:p>
          <a:p>
            <a:pPr>
              <a:lnSpc>
                <a:spcPct val="100000"/>
              </a:lnSpc>
            </a:pPr>
            <a:r>
              <a:rPr lang="en-US" sz="1600" dirty="0"/>
              <a:t>The right decision will enable your success and enhance your career. </a:t>
            </a:r>
          </a:p>
          <a:p>
            <a:pPr>
              <a:lnSpc>
                <a:spcPct val="100000"/>
              </a:lnSpc>
            </a:pPr>
            <a:r>
              <a:rPr lang="en-US" sz="1600" dirty="0"/>
              <a:t>The wrong decision could have detrimental impact both personally and professionally. </a:t>
            </a:r>
          </a:p>
          <a:p>
            <a:pPr>
              <a:lnSpc>
                <a:spcPct val="100000"/>
              </a:lnSpc>
            </a:pPr>
            <a:endParaRPr lang="en-US" sz="1600" dirty="0"/>
          </a:p>
          <a:p>
            <a:endParaRPr lang="en-US" dirty="0"/>
          </a:p>
        </p:txBody>
      </p:sp>
      <p:sp>
        <p:nvSpPr>
          <p:cNvPr id="7" name="Text Placeholder 6">
            <a:extLst>
              <a:ext uri="{FF2B5EF4-FFF2-40B4-BE49-F238E27FC236}">
                <a16:creationId xmlns:a16="http://schemas.microsoft.com/office/drawing/2014/main" id="{F078F532-45A0-FF25-21DB-69883834AF9F}"/>
              </a:ext>
            </a:extLst>
          </p:cNvPr>
          <p:cNvSpPr>
            <a:spLocks noGrp="1"/>
          </p:cNvSpPr>
          <p:nvPr>
            <p:ph type="body" sz="quarter" idx="14"/>
          </p:nvPr>
        </p:nvSpPr>
        <p:spPr>
          <a:xfrm>
            <a:off x="6264277" y="1044601"/>
            <a:ext cx="5305260" cy="4229099"/>
          </a:xfrm>
        </p:spPr>
        <p:txBody>
          <a:bodyPr/>
          <a:lstStyle/>
          <a:p>
            <a:r>
              <a:rPr lang="en-US" sz="1600" dirty="0"/>
              <a:t>The following dimensions should be evaluated,</a:t>
            </a:r>
            <a:br>
              <a:rPr lang="en-US" sz="1600" dirty="0"/>
            </a:br>
            <a:r>
              <a:rPr lang="en-US" sz="1600" dirty="0"/>
              <a:t>and stress tested:</a:t>
            </a:r>
            <a:endParaRPr lang="en-US" dirty="0"/>
          </a:p>
          <a:p>
            <a:pPr marL="342900" indent="-342900">
              <a:buFont typeface="Arial" panose="020B0604020202020204" pitchFamily="34" charset="0"/>
              <a:buChar char="•"/>
            </a:pPr>
            <a:r>
              <a:rPr lang="en-US" dirty="0"/>
              <a:t>Technology vendor health and viability </a:t>
            </a:r>
          </a:p>
          <a:p>
            <a:pPr marL="342900" indent="-342900">
              <a:buFont typeface="Arial" panose="020B0604020202020204" pitchFamily="34" charset="0"/>
              <a:buChar char="•"/>
            </a:pPr>
            <a:r>
              <a:rPr lang="en-US" dirty="0"/>
              <a:t>Strength of community</a:t>
            </a:r>
          </a:p>
          <a:p>
            <a:pPr marL="342900" indent="-342900">
              <a:buFont typeface="Arial" panose="020B0604020202020204" pitchFamily="34" charset="0"/>
              <a:buChar char="•"/>
            </a:pPr>
            <a:r>
              <a:rPr lang="en-US" dirty="0"/>
              <a:t>Powerful Analytics + Insights – Risk Data as Currency </a:t>
            </a:r>
          </a:p>
          <a:p>
            <a:pPr marL="342900" indent="-342900">
              <a:buFont typeface="Arial" panose="020B0604020202020204" pitchFamily="34" charset="0"/>
              <a:buChar char="•"/>
            </a:pPr>
            <a:r>
              <a:rPr lang="en-US" dirty="0"/>
              <a:t>Proven track record for product innovation and investment(over the last 24+ months) </a:t>
            </a:r>
          </a:p>
          <a:p>
            <a:pPr marL="342900" indent="-342900">
              <a:buFont typeface="Arial" panose="020B0604020202020204" pitchFamily="34" charset="0"/>
              <a:buChar char="•"/>
            </a:pPr>
            <a:r>
              <a:rPr lang="en-US" dirty="0"/>
              <a:t>Deep Technical/Functional Analysis </a:t>
            </a:r>
          </a:p>
        </p:txBody>
      </p:sp>
      <p:sp>
        <p:nvSpPr>
          <p:cNvPr id="4" name="Slide Number Placeholder 4">
            <a:extLst>
              <a:ext uri="{FF2B5EF4-FFF2-40B4-BE49-F238E27FC236}">
                <a16:creationId xmlns:a16="http://schemas.microsoft.com/office/drawing/2014/main" id="{168E52A2-1FF6-7407-349A-3352C008041D}"/>
              </a:ext>
            </a:extLst>
          </p:cNvPr>
          <p:cNvSpPr>
            <a:spLocks noGrp="1"/>
          </p:cNvSpPr>
          <p:nvPr>
            <p:ph type="sldNum" sz="quarter" idx="4"/>
          </p:nvPr>
        </p:nvSpPr>
        <p:spPr>
          <a:xfrm>
            <a:off x="10972800" y="6394186"/>
            <a:ext cx="609600" cy="283464"/>
          </a:xfrm>
        </p:spPr>
        <p:txBody>
          <a:bodyPr/>
          <a:lstStyle/>
          <a:p>
            <a:fld id="{FEC9041F-6ED5-A24F-8784-B5BFB4DC95FD}" type="slidenum">
              <a:rPr lang="en-US" smtClean="0"/>
              <a:pPr/>
              <a:t>7</a:t>
            </a:fld>
            <a:endParaRPr lang="en-US" dirty="0"/>
          </a:p>
        </p:txBody>
      </p:sp>
      <p:sp>
        <p:nvSpPr>
          <p:cNvPr id="6" name="TextBox 5">
            <a:extLst>
              <a:ext uri="{FF2B5EF4-FFF2-40B4-BE49-F238E27FC236}">
                <a16:creationId xmlns:a16="http://schemas.microsoft.com/office/drawing/2014/main" id="{B5EC1F75-809A-7541-F882-1759D28CA4D5}"/>
              </a:ext>
            </a:extLst>
          </p:cNvPr>
          <p:cNvSpPr txBox="1"/>
          <p:nvPr/>
        </p:nvSpPr>
        <p:spPr>
          <a:xfrm>
            <a:off x="2081604" y="6425064"/>
            <a:ext cx="6099586" cy="230832"/>
          </a:xfrm>
          <a:prstGeom prst="rect">
            <a:avLst/>
          </a:prstGeom>
          <a:noFill/>
        </p:spPr>
        <p:txBody>
          <a:bodyPr wrap="square">
            <a:spAutoFit/>
          </a:bodyPr>
          <a:lstStyle/>
          <a:p>
            <a:pPr>
              <a:lnSpc>
                <a:spcPct val="100000"/>
              </a:lnSpc>
              <a:buSzPct val="100000"/>
            </a:pPr>
            <a:r>
              <a:rPr lang="en-US" sz="900" dirty="0">
                <a:solidFill>
                  <a:schemeClr val="accent1"/>
                </a:solidFill>
                <a:latin typeface="Trebuchet MS" panose="020B0703020202090204" pitchFamily="34" charset="0"/>
              </a:rPr>
              <a:t>BCI Continuity and Resilience Report 2023</a:t>
            </a:r>
            <a:endParaRPr lang="en-GB" sz="9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42553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CB43C9-AF78-4FDB-9B54-AE32C6F2E6DC}"/>
              </a:ext>
            </a:extLst>
          </p:cNvPr>
          <p:cNvSpPr>
            <a:spLocks noGrp="1"/>
          </p:cNvSpPr>
          <p:nvPr>
            <p:ph type="body" sz="quarter" idx="13"/>
          </p:nvPr>
        </p:nvSpPr>
        <p:spPr>
          <a:xfrm>
            <a:off x="610186" y="1943100"/>
            <a:ext cx="4942476" cy="4229100"/>
          </a:xfrm>
        </p:spPr>
        <p:txBody>
          <a:bodyPr/>
          <a:lstStyle/>
          <a:p>
            <a:pPr marL="342900" indent="-342900">
              <a:buFont typeface="Arial" panose="020B0604020202020204" pitchFamily="34" charset="0"/>
              <a:buChar char="•"/>
            </a:pPr>
            <a:r>
              <a:rPr lang="en-US" dirty="0"/>
              <a:t>Financial/Cash Position in the short and long term </a:t>
            </a:r>
          </a:p>
          <a:p>
            <a:pPr marL="342900" indent="-342900">
              <a:buFont typeface="Arial" panose="020B0604020202020204" pitchFamily="34" charset="0"/>
              <a:buChar char="•"/>
            </a:pPr>
            <a:r>
              <a:rPr lang="en-US" dirty="0"/>
              <a:t>Market leadership/presence </a:t>
            </a:r>
          </a:p>
          <a:p>
            <a:pPr marL="342900" indent="-342900">
              <a:lnSpc>
                <a:spcPct val="100000"/>
              </a:lnSpc>
              <a:buFont typeface="Arial" panose="020B0604020202020204" pitchFamily="34" charset="0"/>
              <a:buChar char="•"/>
            </a:pPr>
            <a:r>
              <a:rPr lang="en-US" dirty="0"/>
              <a:t>Total percentage of revenue/business in continuity and resilience solutions </a:t>
            </a:r>
          </a:p>
          <a:p>
            <a:endParaRPr lang="en-US" dirty="0"/>
          </a:p>
        </p:txBody>
      </p:sp>
      <p:sp>
        <p:nvSpPr>
          <p:cNvPr id="3" name="Title 3">
            <a:extLst>
              <a:ext uri="{FF2B5EF4-FFF2-40B4-BE49-F238E27FC236}">
                <a16:creationId xmlns:a16="http://schemas.microsoft.com/office/drawing/2014/main" id="{2EC9EC96-1090-E5C9-025E-808F80738717}"/>
              </a:ext>
            </a:extLst>
          </p:cNvPr>
          <p:cNvSpPr>
            <a:spLocks noGrp="1"/>
          </p:cNvSpPr>
          <p:nvPr>
            <p:ph type="title"/>
          </p:nvPr>
        </p:nvSpPr>
        <p:spPr/>
        <p:txBody>
          <a:bodyPr>
            <a:normAutofit/>
          </a:bodyPr>
          <a:lstStyle/>
          <a:p>
            <a:r>
              <a:rPr lang="en-US" dirty="0"/>
              <a:t>Determine company health and viability</a:t>
            </a:r>
          </a:p>
        </p:txBody>
      </p:sp>
      <p:sp>
        <p:nvSpPr>
          <p:cNvPr id="4" name="Subtitle 3">
            <a:extLst>
              <a:ext uri="{FF2B5EF4-FFF2-40B4-BE49-F238E27FC236}">
                <a16:creationId xmlns:a16="http://schemas.microsoft.com/office/drawing/2014/main" id="{EAC954E7-C4C3-7E62-2803-D7355D4988A9}"/>
              </a:ext>
            </a:extLst>
          </p:cNvPr>
          <p:cNvSpPr>
            <a:spLocks noGrp="1"/>
          </p:cNvSpPr>
          <p:nvPr>
            <p:ph type="subTitle" idx="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82349193-3E9D-083A-91C9-2E24039BEA96}"/>
              </a:ext>
            </a:extLst>
          </p:cNvPr>
          <p:cNvPicPr>
            <a:picLocks noChangeAspect="1"/>
          </p:cNvPicPr>
          <p:nvPr/>
        </p:nvPicPr>
        <p:blipFill rotWithShape="1">
          <a:blip r:embed="rId2"/>
          <a:srcRect l="1881"/>
          <a:stretch/>
        </p:blipFill>
        <p:spPr>
          <a:xfrm>
            <a:off x="7183225" y="1669256"/>
            <a:ext cx="3601039" cy="3986548"/>
          </a:xfrm>
          <a:prstGeom prst="roundRect">
            <a:avLst>
              <a:gd name="adj" fmla="val 2404"/>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6" name="Slide Number Placeholder 4">
            <a:extLst>
              <a:ext uri="{FF2B5EF4-FFF2-40B4-BE49-F238E27FC236}">
                <a16:creationId xmlns:a16="http://schemas.microsoft.com/office/drawing/2014/main" id="{AB44625F-747B-49C0-90D1-3D3AFF00FB20}"/>
              </a:ext>
            </a:extLst>
          </p:cNvPr>
          <p:cNvSpPr>
            <a:spLocks noGrp="1"/>
          </p:cNvSpPr>
          <p:nvPr>
            <p:ph type="sldNum" sz="quarter" idx="4"/>
          </p:nvPr>
        </p:nvSpPr>
        <p:spPr>
          <a:xfrm>
            <a:off x="10972800" y="6394186"/>
            <a:ext cx="609600" cy="283464"/>
          </a:xfrm>
        </p:spPr>
        <p:txBody>
          <a:bodyPr/>
          <a:lstStyle/>
          <a:p>
            <a:fld id="{FEC9041F-6ED5-A24F-8784-B5BFB4DC95FD}" type="slidenum">
              <a:rPr lang="en-US" smtClean="0"/>
              <a:pPr/>
              <a:t>8</a:t>
            </a:fld>
            <a:endParaRPr lang="en-US" dirty="0"/>
          </a:p>
        </p:txBody>
      </p:sp>
      <p:sp>
        <p:nvSpPr>
          <p:cNvPr id="8" name="TextBox 7">
            <a:extLst>
              <a:ext uri="{FF2B5EF4-FFF2-40B4-BE49-F238E27FC236}">
                <a16:creationId xmlns:a16="http://schemas.microsoft.com/office/drawing/2014/main" id="{78963F9A-A189-9860-B4A2-89D1A78503AD}"/>
              </a:ext>
            </a:extLst>
          </p:cNvPr>
          <p:cNvSpPr txBox="1"/>
          <p:nvPr/>
        </p:nvSpPr>
        <p:spPr>
          <a:xfrm>
            <a:off x="2081604" y="6425064"/>
            <a:ext cx="6099586" cy="230832"/>
          </a:xfrm>
          <a:prstGeom prst="rect">
            <a:avLst/>
          </a:prstGeom>
          <a:noFill/>
        </p:spPr>
        <p:txBody>
          <a:bodyPr wrap="square">
            <a:spAutoFit/>
          </a:bodyPr>
          <a:lstStyle/>
          <a:p>
            <a:pPr>
              <a:lnSpc>
                <a:spcPct val="100000"/>
              </a:lnSpc>
              <a:buSzPct val="100000"/>
            </a:pPr>
            <a:r>
              <a:rPr lang="en-US" sz="900" dirty="0">
                <a:solidFill>
                  <a:schemeClr val="accent1"/>
                </a:solidFill>
                <a:latin typeface="Trebuchet MS" panose="020B0703020202090204" pitchFamily="34" charset="0"/>
              </a:rPr>
              <a:t>BCI Continuity and Resilience Report 2023</a:t>
            </a:r>
            <a:endParaRPr lang="en-GB" sz="9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41019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51C62872-D5A4-74D8-EFEC-64F325304CE0}"/>
              </a:ext>
            </a:extLst>
          </p:cNvPr>
          <p:cNvPicPr>
            <a:picLocks noChangeAspect="1"/>
          </p:cNvPicPr>
          <p:nvPr/>
        </p:nvPicPr>
        <p:blipFill rotWithShape="1">
          <a:blip r:embed="rId2"/>
          <a:srcRect l="15130" t="-584" r="30342" b="584"/>
          <a:stretch/>
        </p:blipFill>
        <p:spPr>
          <a:xfrm>
            <a:off x="4959275" y="-41590"/>
            <a:ext cx="7242585" cy="6917440"/>
          </a:xfrm>
          <a:prstGeom prst="rect">
            <a:avLst/>
          </a:prstGeom>
        </p:spPr>
      </p:pic>
      <p:sp>
        <p:nvSpPr>
          <p:cNvPr id="4" name="Text Placeholder 3"/>
          <p:cNvSpPr>
            <a:spLocks noGrp="1"/>
          </p:cNvSpPr>
          <p:nvPr>
            <p:ph type="body" sz="quarter" idx="13"/>
          </p:nvPr>
        </p:nvSpPr>
        <p:spPr/>
        <p:txBody>
          <a:bodyPr>
            <a:normAutofit/>
          </a:bodyPr>
          <a:lstStyle/>
          <a:p>
            <a:pPr marL="285750" indent="-285750">
              <a:buSzPct val="100000"/>
              <a:buFont typeface="Arial" panose="020B0604020202020204" pitchFamily="34" charset="0"/>
              <a:buChar char="•"/>
            </a:pPr>
            <a:r>
              <a:rPr lang="en-GB" dirty="0"/>
              <a:t>Will I be operating on an island or alongside a group of industry leaders? </a:t>
            </a:r>
          </a:p>
          <a:p>
            <a:pPr marL="285750" indent="-285750">
              <a:buSzPct val="100000"/>
              <a:buFont typeface="Arial" panose="020B0604020202020204" pitchFamily="34" charset="0"/>
              <a:buChar char="•"/>
            </a:pPr>
            <a:r>
              <a:rPr lang="en-GB" dirty="0"/>
              <a:t>Seek more information and to engage with in-person events, and community series</a:t>
            </a:r>
          </a:p>
          <a:p>
            <a:pPr marL="285750" indent="-285750">
              <a:buSzPct val="100000"/>
              <a:buFont typeface="Arial" panose="020B0604020202020204" pitchFamily="34" charset="0"/>
              <a:buChar char="•"/>
            </a:pPr>
            <a:r>
              <a:rPr lang="en-GB" dirty="0"/>
              <a:t>Any organization can tee up 1 or 2 “references” – do you think they’d engage a dissatisfied client? </a:t>
            </a:r>
          </a:p>
          <a:p>
            <a:pPr marL="285750" indent="-285750">
              <a:buSzPct val="100000"/>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97F0C2C1-1DD3-77E0-63D4-B1F64D0A303F}"/>
              </a:ext>
            </a:extLst>
          </p:cNvPr>
          <p:cNvSpPr>
            <a:spLocks noGrp="1"/>
          </p:cNvSpPr>
          <p:nvPr>
            <p:ph type="title"/>
          </p:nvPr>
        </p:nvSpPr>
        <p:spPr/>
        <p:txBody>
          <a:bodyPr anchor="b">
            <a:normAutofit/>
          </a:bodyPr>
          <a:lstStyle/>
          <a:p>
            <a:r>
              <a:rPr lang="en-US" dirty="0"/>
              <a:t>Community</a:t>
            </a:r>
          </a:p>
        </p:txBody>
      </p:sp>
      <p:sp>
        <p:nvSpPr>
          <p:cNvPr id="7" name="Freeform 6">
            <a:extLst>
              <a:ext uri="{FF2B5EF4-FFF2-40B4-BE49-F238E27FC236}">
                <a16:creationId xmlns:a16="http://schemas.microsoft.com/office/drawing/2014/main" id="{95216A8A-ED3F-981D-CCFD-C5AB48E05B9C}"/>
              </a:ext>
            </a:extLst>
          </p:cNvPr>
          <p:cNvSpPr/>
          <p:nvPr/>
        </p:nvSpPr>
        <p:spPr>
          <a:xfrm rot="10800000">
            <a:off x="4314246" y="-1167"/>
            <a:ext cx="5774634" cy="6858000"/>
          </a:xfrm>
          <a:custGeom>
            <a:avLst/>
            <a:gdLst>
              <a:gd name="connsiteX0" fmla="*/ 5774634 w 5774634"/>
              <a:gd name="connsiteY0" fmla="*/ 0 h 6858000"/>
              <a:gd name="connsiteX1" fmla="*/ 4591878 w 5774634"/>
              <a:gd name="connsiteY1" fmla="*/ 0 h 6858000"/>
              <a:gd name="connsiteX2" fmla="*/ 0 w 5774634"/>
              <a:gd name="connsiteY2" fmla="*/ 6858000 h 6858000"/>
              <a:gd name="connsiteX3" fmla="*/ 5764695 w 5774634"/>
              <a:gd name="connsiteY3" fmla="*/ 6858000 h 6858000"/>
              <a:gd name="connsiteX4" fmla="*/ 5774634 w 57746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4634" h="6858000">
                <a:moveTo>
                  <a:pt x="5774634" y="0"/>
                </a:moveTo>
                <a:lnTo>
                  <a:pt x="4591878" y="0"/>
                </a:lnTo>
                <a:lnTo>
                  <a:pt x="0" y="6858000"/>
                </a:lnTo>
                <a:lnTo>
                  <a:pt x="5764695" y="6858000"/>
                </a:lnTo>
                <a:lnTo>
                  <a:pt x="5774634"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 name="Slide Number Placeholder 4">
            <a:extLst>
              <a:ext uri="{FF2B5EF4-FFF2-40B4-BE49-F238E27FC236}">
                <a16:creationId xmlns:a16="http://schemas.microsoft.com/office/drawing/2014/main" id="{59D7475D-9D48-763B-1298-3ABB3A8D7CE0}"/>
              </a:ext>
            </a:extLst>
          </p:cNvPr>
          <p:cNvSpPr>
            <a:spLocks noGrp="1"/>
          </p:cNvSpPr>
          <p:nvPr>
            <p:ph type="sldNum" sz="quarter" idx="4"/>
          </p:nvPr>
        </p:nvSpPr>
        <p:spPr>
          <a:xfrm>
            <a:off x="10972800" y="6394186"/>
            <a:ext cx="609600" cy="283464"/>
          </a:xfrm>
        </p:spPr>
        <p:txBody>
          <a:bodyPr/>
          <a:lstStyle/>
          <a:p>
            <a:fld id="{FEC9041F-6ED5-A24F-8784-B5BFB4DC95FD}" type="slidenum">
              <a:rPr lang="en-US" smtClean="0"/>
              <a:pPr/>
              <a:t>9</a:t>
            </a:fld>
            <a:endParaRPr lang="en-US" dirty="0"/>
          </a:p>
        </p:txBody>
      </p:sp>
      <p:sp>
        <p:nvSpPr>
          <p:cNvPr id="8" name="TextBox 7">
            <a:extLst>
              <a:ext uri="{FF2B5EF4-FFF2-40B4-BE49-F238E27FC236}">
                <a16:creationId xmlns:a16="http://schemas.microsoft.com/office/drawing/2014/main" id="{F685E3F0-E130-5B38-2F5A-ED5503FCBEDE}"/>
              </a:ext>
            </a:extLst>
          </p:cNvPr>
          <p:cNvSpPr txBox="1"/>
          <p:nvPr/>
        </p:nvSpPr>
        <p:spPr>
          <a:xfrm>
            <a:off x="2081604" y="6425064"/>
            <a:ext cx="6099586" cy="230832"/>
          </a:xfrm>
          <a:prstGeom prst="rect">
            <a:avLst/>
          </a:prstGeom>
          <a:noFill/>
        </p:spPr>
        <p:txBody>
          <a:bodyPr wrap="square">
            <a:spAutoFit/>
          </a:bodyPr>
          <a:lstStyle/>
          <a:p>
            <a:pPr>
              <a:lnSpc>
                <a:spcPct val="100000"/>
              </a:lnSpc>
              <a:buSzPct val="100000"/>
            </a:pPr>
            <a:r>
              <a:rPr lang="en-US" sz="900" dirty="0">
                <a:solidFill>
                  <a:schemeClr val="accent1"/>
                </a:solidFill>
                <a:latin typeface="Trebuchet MS" panose="020B0703020202090204" pitchFamily="34" charset="0"/>
              </a:rPr>
              <a:t>BCI Continuity and Resilience Report 2023</a:t>
            </a:r>
            <a:endParaRPr lang="en-GB" sz="9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123848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Custom 2">
      <a:dk1>
        <a:srgbClr val="0F1023"/>
      </a:dk1>
      <a:lt1>
        <a:srgbClr val="FFFFFF"/>
      </a:lt1>
      <a:dk2>
        <a:srgbClr val="0F1023"/>
      </a:dk2>
      <a:lt2>
        <a:srgbClr val="FFFFFF"/>
      </a:lt2>
      <a:accent1>
        <a:srgbClr val="687086"/>
      </a:accent1>
      <a:accent2>
        <a:srgbClr val="003CA5"/>
      </a:accent2>
      <a:accent3>
        <a:srgbClr val="41B6E6"/>
      </a:accent3>
      <a:accent4>
        <a:srgbClr val="2FCBD7"/>
      </a:accent4>
      <a:accent5>
        <a:srgbClr val="83BD00"/>
      </a:accent5>
      <a:accent6>
        <a:srgbClr val="E7ECF6"/>
      </a:accent6>
      <a:hlink>
        <a:srgbClr val="41B6E6"/>
      </a:hlink>
      <a:folHlink>
        <a:srgbClr val="41B6E6"/>
      </a:folHlink>
    </a:clrScheme>
    <a:fontScheme name="Fusion">
      <a:majorFont>
        <a:latin typeface="Avenir Heavy"/>
        <a:ea typeface=""/>
        <a:cs typeface=""/>
      </a:majorFont>
      <a:minorFont>
        <a:latin typeface="Aveni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m_ppt_tmplt_v01-03" id="{510FB155-9C15-4E0E-9311-E0EEEB43E126}" vid="{C5A66DAE-67EC-4EF2-9265-CE7F94928D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838EDB9A5414468EE13F02744BEA27" ma:contentTypeVersion="17" ma:contentTypeDescription="Create a new document." ma:contentTypeScope="" ma:versionID="723b63d38874479332b18a4790fb4cb6">
  <xsd:schema xmlns:xsd="http://www.w3.org/2001/XMLSchema" xmlns:xs="http://www.w3.org/2001/XMLSchema" xmlns:p="http://schemas.microsoft.com/office/2006/metadata/properties" xmlns:ns2="64b81b8b-eef2-4dc2-8611-bff74bd0acc8" xmlns:ns3="be2f5e3c-994c-49c0-8fc9-b51d3083ad23" targetNamespace="http://schemas.microsoft.com/office/2006/metadata/properties" ma:root="true" ma:fieldsID="4ab649acec4224ad0ef86525b3affa2d" ns2:_="" ns3:_="">
    <xsd:import namespace="64b81b8b-eef2-4dc2-8611-bff74bd0acc8"/>
    <xsd:import namespace="be2f5e3c-994c-49c0-8fc9-b51d3083ad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81b8b-eef2-4dc2-8611-bff74bd0ac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1828ae-5ba7-4edb-b0ab-be7c2eaac1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2f5e3c-994c-49c0-8fc9-b51d3083ad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395c59-fdc1-47d1-b8b9-16c15af071bf}" ma:internalName="TaxCatchAll" ma:showField="CatchAllData" ma:web="be2f5e3c-994c-49c0-8fc9-b51d3083ad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e2f5e3c-994c-49c0-8fc9-b51d3083ad23" xsi:nil="true"/>
    <lcf76f155ced4ddcb4097134ff3c332f xmlns="64b81b8b-eef2-4dc2-8611-bff74bd0acc8">
      <Terms xmlns="http://schemas.microsoft.com/office/infopath/2007/PartnerControls"/>
    </lcf76f155ced4ddcb4097134ff3c332f>
    <SharedWithUsers xmlns="be2f5e3c-994c-49c0-8fc9-b51d3083ad23">
      <UserInfo>
        <DisplayName>Alace Ramey</DisplayName>
        <AccountId>1649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608769-DA9C-45CB-B454-052C7F1F7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b81b8b-eef2-4dc2-8611-bff74bd0acc8"/>
    <ds:schemaRef ds:uri="be2f5e3c-994c-49c0-8fc9-b51d3083ad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16D83D-6AD4-42F1-95EE-F6223E581616}">
  <ds:schemaRefs>
    <ds:schemaRef ds:uri="be2f5e3c-994c-49c0-8fc9-b51d3083ad23"/>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 ds:uri="http://purl.org/dc/elements/1.1/"/>
    <ds:schemaRef ds:uri="64b81b8b-eef2-4dc2-8611-bff74bd0acc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8D58C6D-4BB3-42F2-981A-1C2F27E64F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{28617FDD-F773-4849-ADC3-076A53D8BDB0}tf16401369</Template>
  <TotalTime>2449</TotalTime>
  <Words>717</Words>
  <Application>Microsoft Macintosh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Heavy</vt:lpstr>
      <vt:lpstr>Avenir</vt:lpstr>
      <vt:lpstr>Trebuchet MS</vt:lpstr>
      <vt:lpstr>Avenir Light</vt:lpstr>
      <vt:lpstr>Office Theme</vt:lpstr>
      <vt:lpstr>Best practices for evaluating business continuity software</vt:lpstr>
      <vt:lpstr>PowerPoint Presentation</vt:lpstr>
      <vt:lpstr>PowerPoint Presentation</vt:lpstr>
      <vt:lpstr>The world is changing, and more complex than ever before </vt:lpstr>
      <vt:lpstr>Top threats organizations say they feel highly or extremely exposed to in the next 12 months</vt:lpstr>
      <vt:lpstr>Before evaluating software, it’s important to codify and understand “Why Software.”</vt:lpstr>
      <vt:lpstr>PowerPoint Presentation</vt:lpstr>
      <vt:lpstr>Determine company health and viability</vt:lpstr>
      <vt:lpstr>Community</vt:lpstr>
      <vt:lpstr>Powerful Analytics + Insights – Risk Data as Currency </vt:lpstr>
      <vt:lpstr>Deep Technical Analysis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Lisa Kalita</dc:creator>
  <cp:lastModifiedBy>Steff Coogan </cp:lastModifiedBy>
  <cp:revision>168</cp:revision>
  <dcterms:created xsi:type="dcterms:W3CDTF">2022-04-21T18:43:39Z</dcterms:created>
  <dcterms:modified xsi:type="dcterms:W3CDTF">2023-11-16T14:13:08Z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0x01010021838EDB9A5414468EE13F02744BEA27</vt:lpwstr>
  </property>
  <property fmtid="{D5CDD505-2E9C-101B-9397-08002B2CF9AE}" pid="3" name="MediaServiceImageTags">
    <vt:lpwstr/>
  </property>
</Properties>
</file>